
<file path=[Content_Types].xml><?xml version="1.0" encoding="utf-8"?>
<Types xmlns="http://schemas.openxmlformats.org/package/2006/content-types"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0" roundtripDataSignature="AMtx7miAHHws4o8EOzU9GeE06DxWkbpmH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10" Type="http://customschemas.google.com/relationships/presentationmetadata" Target="metadata"/><Relationship Id="rId9" Type="http://schemas.openxmlformats.org/officeDocument/2006/relationships/slide" Target="slides/slide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5" name="Google Shape;15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1" name="Google Shape;21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7" name="Google Shape;27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3" name="Google Shape;33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g36d30688df2_0_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9" name="Google Shape;39;g36d30688df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"/>
          <p:cNvSpPr txBox="1"/>
          <p:nvPr>
            <p:ph type="title"/>
          </p:nvPr>
        </p:nvSpPr>
        <p:spPr>
          <a:xfrm>
            <a:off x="311700" y="593366"/>
            <a:ext cx="8520599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" name="Google Shape;11;p6"/>
          <p:cNvSpPr txBox="1"/>
          <p:nvPr>
            <p:ph idx="1" type="body"/>
          </p:nvPr>
        </p:nvSpPr>
        <p:spPr>
          <a:xfrm>
            <a:off x="311700" y="1536633"/>
            <a:ext cx="8520599" cy="45551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9pPr>
          </a:lstStyle>
          <a:p/>
        </p:txBody>
      </p:sp>
      <p:sp>
        <p:nvSpPr>
          <p:cNvPr id="12" name="Google Shape;12;p6"/>
          <p:cNvSpPr txBox="1"/>
          <p:nvPr>
            <p:ph idx="12" type="sldNum"/>
          </p:nvPr>
        </p:nvSpPr>
        <p:spPr>
          <a:xfrm>
            <a:off x="8472487" y="6218237"/>
            <a:ext cx="549275" cy="5238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5"/>
          <p:cNvSpPr txBox="1"/>
          <p:nvPr>
            <p:ph type="title"/>
          </p:nvPr>
        </p:nvSpPr>
        <p:spPr>
          <a:xfrm>
            <a:off x="311150" y="593725"/>
            <a:ext cx="8521700" cy="7635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5"/>
          <p:cNvSpPr txBox="1"/>
          <p:nvPr>
            <p:ph idx="1" type="body"/>
          </p:nvPr>
        </p:nvSpPr>
        <p:spPr>
          <a:xfrm>
            <a:off x="311150" y="1536700"/>
            <a:ext cx="8521700" cy="455453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5"/>
          <p:cNvSpPr txBox="1"/>
          <p:nvPr>
            <p:ph idx="12" type="sldNum"/>
          </p:nvPr>
        </p:nvSpPr>
        <p:spPr>
          <a:xfrm>
            <a:off x="8472487" y="6218237"/>
            <a:ext cx="549275" cy="5238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"/>
          <p:cNvSpPr txBox="1"/>
          <p:nvPr>
            <p:ph type="title"/>
          </p:nvPr>
        </p:nvSpPr>
        <p:spPr>
          <a:xfrm>
            <a:off x="311150" y="593725"/>
            <a:ext cx="8521700" cy="7635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Выбранная мною профессия</a:t>
            </a:r>
            <a:endParaRPr/>
          </a:p>
        </p:txBody>
      </p:sp>
      <p:sp>
        <p:nvSpPr>
          <p:cNvPr id="18" name="Google Shape;18;p1"/>
          <p:cNvSpPr txBox="1"/>
          <p:nvPr/>
        </p:nvSpPr>
        <p:spPr>
          <a:xfrm>
            <a:off x="463550" y="2098675"/>
            <a:ext cx="8521700" cy="455453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Можно указать прагматичные аргументы: зарплата, востребованность, карьерный рост</a:t>
            </a:r>
            <a:endParaRPr b="0" i="0" sz="1800" u="none" cap="none" strike="noStrike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rgbClr val="595959"/>
              </a:solidFill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rgbClr val="595959"/>
              </a:solidFill>
            </a:endParaRPr>
          </a:p>
        </p:txBody>
      </p:sp>
    </p:spTree>
  </p:cSld>
  <p:clrMapOvr>
    <a:masterClrMapping/>
  </p:clrMapOvr>
  <p:transition>
    <p:cut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2"/>
          <p:cNvSpPr txBox="1"/>
          <p:nvPr>
            <p:ph type="title"/>
          </p:nvPr>
        </p:nvSpPr>
        <p:spPr>
          <a:xfrm>
            <a:off x="311150" y="593725"/>
            <a:ext cx="8521700" cy="7635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Альтернативные профессии</a:t>
            </a:r>
            <a:endParaRPr/>
          </a:p>
        </p:txBody>
      </p:sp>
      <p:sp>
        <p:nvSpPr>
          <p:cNvPr id="24" name="Google Shape;24;p2"/>
          <p:cNvSpPr txBox="1"/>
          <p:nvPr>
            <p:ph idx="1" type="body"/>
          </p:nvPr>
        </p:nvSpPr>
        <p:spPr>
          <a:xfrm>
            <a:off x="311150" y="1536700"/>
            <a:ext cx="8521700" cy="455453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>
    <p:cut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3"/>
          <p:cNvSpPr txBox="1"/>
          <p:nvPr>
            <p:ph type="title"/>
          </p:nvPr>
        </p:nvSpPr>
        <p:spPr>
          <a:xfrm>
            <a:off x="311150" y="593725"/>
            <a:ext cx="8521700" cy="7635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Профессиональное образовательное учреждение </a:t>
            </a:r>
            <a:endParaRPr/>
          </a:p>
        </p:txBody>
      </p:sp>
      <p:sp>
        <p:nvSpPr>
          <p:cNvPr id="30" name="Google Shape;30;p3"/>
          <p:cNvSpPr txBox="1"/>
          <p:nvPr>
            <p:ph idx="1" type="body"/>
          </p:nvPr>
        </p:nvSpPr>
        <p:spPr>
          <a:xfrm>
            <a:off x="311150" y="1536700"/>
            <a:ext cx="8521700" cy="455453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Указать вузы, а возможно и сузы как альтернативный вариант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Желательно указать: специальность, предметы для поступления, проходной балл на эту специальность в 2020 году</a:t>
            </a:r>
            <a:endParaRPr/>
          </a:p>
        </p:txBody>
      </p:sp>
    </p:spTree>
  </p:cSld>
  <p:clrMapOvr>
    <a:masterClrMapping/>
  </p:clrMapOvr>
  <p:transition>
    <p:cut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4"/>
          <p:cNvSpPr txBox="1"/>
          <p:nvPr>
            <p:ph type="title"/>
          </p:nvPr>
        </p:nvSpPr>
        <p:spPr>
          <a:xfrm>
            <a:off x="311150" y="593725"/>
            <a:ext cx="8521700" cy="7635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Мои достижения на сегодня</a:t>
            </a:r>
            <a:endParaRPr/>
          </a:p>
        </p:txBody>
      </p:sp>
      <p:sp>
        <p:nvSpPr>
          <p:cNvPr id="36" name="Google Shape;36;p4"/>
          <p:cNvSpPr txBox="1"/>
          <p:nvPr>
            <p:ph idx="1" type="body"/>
          </p:nvPr>
        </p:nvSpPr>
        <p:spPr>
          <a:xfrm>
            <a:off x="311150" y="1219200"/>
            <a:ext cx="8521800" cy="177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указать уровень оценок на сегодня, проф.пробы (где сталкивались с представителями профессии, а если и работали, то где. Например, экскурсия на предприятие)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Можно указать результаты пробных экзаменов/мониторингов МЦКО за 10 класс; итоги конкурсов 10 класса</a:t>
            </a:r>
            <a:endParaRPr b="0" i="0" sz="1800" u="none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None/>
            </a:pPr>
            <a:r>
              <a:rPr lang="en-US" sz="1800">
                <a:solidFill>
                  <a:srgbClr val="595959"/>
                </a:solidFill>
              </a:rPr>
              <a:t>Возможно: ГТО, волонтерская книжка</a:t>
            </a:r>
            <a:endParaRPr sz="1800">
              <a:solidFill>
                <a:srgbClr val="595959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rgbClr val="595959"/>
              </a:solidFill>
            </a:endParaRPr>
          </a:p>
        </p:txBody>
      </p:sp>
    </p:spTree>
  </p:cSld>
  <p:clrMapOvr>
    <a:masterClrMapping/>
  </p:clrMapOvr>
  <p:transition>
    <p:cut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g36d30688df2_0_0"/>
          <p:cNvSpPr txBox="1"/>
          <p:nvPr/>
        </p:nvSpPr>
        <p:spPr>
          <a:xfrm>
            <a:off x="311100" y="373062"/>
            <a:ext cx="85218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Дополнительные образовательные ресурсы</a:t>
            </a:r>
            <a:endParaRPr/>
          </a:p>
        </p:txBody>
      </p:sp>
      <p:sp>
        <p:nvSpPr>
          <p:cNvPr id="42" name="Google Shape;42;g36d30688df2_0_0"/>
          <p:cNvSpPr txBox="1"/>
          <p:nvPr/>
        </p:nvSpPr>
        <p:spPr>
          <a:xfrm>
            <a:off x="311100" y="1046162"/>
            <a:ext cx="85218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указать допы, кружки, секции, репетитор и т.п. которые помогут приблизиться к выбранной профессии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3_simple-light-2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User</dc:creator>
</cp:coreProperties>
</file>