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iAHHws4o8EOzU9GeE06DxWkbpm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" name="Google Shape;1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" name="Google Shape;2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" name="Google Shape;2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3" name="Google Shape;3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36d30688df2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9" name="Google Shape;39;g36d30688df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type="title"/>
          </p:nvPr>
        </p:nvSpPr>
        <p:spPr>
          <a:xfrm>
            <a:off x="311700" y="593366"/>
            <a:ext cx="8520599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" name="Google Shape;11;p6"/>
          <p:cNvSpPr txBox="1"/>
          <p:nvPr>
            <p:ph idx="1" type="body"/>
          </p:nvPr>
        </p:nvSpPr>
        <p:spPr>
          <a:xfrm>
            <a:off x="311700" y="1536633"/>
            <a:ext cx="8520599" cy="4555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9pPr>
          </a:lstStyle>
          <a:p/>
        </p:txBody>
      </p:sp>
      <p:sp>
        <p:nvSpPr>
          <p:cNvPr id="12" name="Google Shape;12;p6"/>
          <p:cNvSpPr txBox="1"/>
          <p:nvPr>
            <p:ph idx="12" type="sldNum"/>
          </p:nvPr>
        </p:nvSpPr>
        <p:spPr>
          <a:xfrm>
            <a:off x="8472487" y="6218237"/>
            <a:ext cx="549275" cy="523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311150" y="593725"/>
            <a:ext cx="8521700" cy="7635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311150" y="1536700"/>
            <a:ext cx="8521700" cy="45545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2" type="sldNum"/>
          </p:nvPr>
        </p:nvSpPr>
        <p:spPr>
          <a:xfrm>
            <a:off x="8472487" y="6218237"/>
            <a:ext cx="549275" cy="523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"/>
          <p:cNvSpPr txBox="1"/>
          <p:nvPr>
            <p:ph type="title"/>
          </p:nvPr>
        </p:nvSpPr>
        <p:spPr>
          <a:xfrm>
            <a:off x="311150" y="593725"/>
            <a:ext cx="8521700" cy="7635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Выбранная мною профессия</a:t>
            </a:r>
            <a:endParaRPr/>
          </a:p>
        </p:txBody>
      </p:sp>
      <p:sp>
        <p:nvSpPr>
          <p:cNvPr id="18" name="Google Shape;18;p1"/>
          <p:cNvSpPr txBox="1"/>
          <p:nvPr/>
        </p:nvSpPr>
        <p:spPr>
          <a:xfrm>
            <a:off x="463550" y="2098675"/>
            <a:ext cx="8521700" cy="45545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Можно указать прагматичные аргументы: зарплата, востребованность, карьерный рост</a:t>
            </a:r>
            <a:endParaRPr b="0" i="0" sz="1800" u="none" cap="none" strike="noStrik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595959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595959"/>
              </a:solidFill>
            </a:endParaRPr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"/>
          <p:cNvSpPr txBox="1"/>
          <p:nvPr>
            <p:ph type="title"/>
          </p:nvPr>
        </p:nvSpPr>
        <p:spPr>
          <a:xfrm>
            <a:off x="311150" y="593725"/>
            <a:ext cx="8521700" cy="7635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Альтернативные профессии</a:t>
            </a:r>
            <a:endParaRPr/>
          </a:p>
        </p:txBody>
      </p:sp>
      <p:sp>
        <p:nvSpPr>
          <p:cNvPr id="24" name="Google Shape;24;p2"/>
          <p:cNvSpPr txBox="1"/>
          <p:nvPr>
            <p:ph idx="1" type="body"/>
          </p:nvPr>
        </p:nvSpPr>
        <p:spPr>
          <a:xfrm>
            <a:off x="311150" y="1536700"/>
            <a:ext cx="8521700" cy="45545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"/>
          <p:cNvSpPr txBox="1"/>
          <p:nvPr>
            <p:ph type="title"/>
          </p:nvPr>
        </p:nvSpPr>
        <p:spPr>
          <a:xfrm>
            <a:off x="311150" y="593725"/>
            <a:ext cx="8521700" cy="7635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Профессиональное образовательное учреждение </a:t>
            </a:r>
            <a:endParaRPr/>
          </a:p>
        </p:txBody>
      </p:sp>
      <p:sp>
        <p:nvSpPr>
          <p:cNvPr id="30" name="Google Shape;30;p3"/>
          <p:cNvSpPr txBox="1"/>
          <p:nvPr>
            <p:ph idx="1" type="body"/>
          </p:nvPr>
        </p:nvSpPr>
        <p:spPr>
          <a:xfrm>
            <a:off x="311150" y="1536700"/>
            <a:ext cx="8521700" cy="45545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Указать вузы, а возможно и сузы как альтернативный вариант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Желательно указать: специальность, предметы для поступления, проходной балл на эту специальность в 2020 году</a:t>
            </a:r>
            <a:endParaRPr/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"/>
          <p:cNvSpPr txBox="1"/>
          <p:nvPr>
            <p:ph type="title"/>
          </p:nvPr>
        </p:nvSpPr>
        <p:spPr>
          <a:xfrm>
            <a:off x="311150" y="593725"/>
            <a:ext cx="8521700" cy="7635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Мои достижения на сегодня</a:t>
            </a:r>
            <a:endParaRPr/>
          </a:p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150" y="1219200"/>
            <a:ext cx="8521800" cy="17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указать уровень оценок на сегодня, проф.пробы (где сталкивались с представителями профессии, а если и работали, то где. Например, экскурсия на предприятие)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Можно указать результаты пробных экзаменов/мониторингов МЦКО за 10 класс; итоги конкурсов 10 класса</a:t>
            </a:r>
            <a:endParaRPr b="0" i="0" sz="1800" u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en-US" sz="1800">
                <a:solidFill>
                  <a:srgbClr val="595959"/>
                </a:solidFill>
              </a:rPr>
              <a:t>Возможно: ГТО, волонтерская книжка</a:t>
            </a:r>
            <a:endParaRPr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595959"/>
              </a:solidFill>
            </a:endParaRPr>
          </a:p>
        </p:txBody>
      </p:sp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36d30688df2_0_0"/>
          <p:cNvSpPr txBox="1"/>
          <p:nvPr/>
        </p:nvSpPr>
        <p:spPr>
          <a:xfrm>
            <a:off x="311100" y="373062"/>
            <a:ext cx="85218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Дополнительные образовательные ресурсы</a:t>
            </a:r>
            <a:endParaRPr/>
          </a:p>
        </p:txBody>
      </p:sp>
      <p:sp>
        <p:nvSpPr>
          <p:cNvPr id="42" name="Google Shape;42;g36d30688df2_0_0"/>
          <p:cNvSpPr txBox="1"/>
          <p:nvPr/>
        </p:nvSpPr>
        <p:spPr>
          <a:xfrm>
            <a:off x="311100" y="1046162"/>
            <a:ext cx="85218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указать допы, кружки, секции, репетитор и т.п. которые помогут приблизиться к выбранной профессии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3_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</cp:coreProperties>
</file>