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jLgyuBTZ+gcNo/vFoV4zPHHPsc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" name="Google Shape;1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" name="Google Shape;2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" name="Google Shape;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" name="Google Shape;3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53cda7c4bc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" name="Google Shape;45;g53cda7c4b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87" y="6218237"/>
            <a:ext cx="5492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150" y="1536700"/>
            <a:ext cx="85217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87" y="6218237"/>
            <a:ext cx="5492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Выбранная мною профессия</a:t>
            </a:r>
            <a:endParaRPr/>
          </a:p>
        </p:txBody>
      </p:sp>
      <p:sp>
        <p:nvSpPr>
          <p:cNvPr id="18" name="Google Shape;18;p1"/>
          <p:cNvSpPr txBox="1"/>
          <p:nvPr/>
        </p:nvSpPr>
        <p:spPr>
          <a:xfrm>
            <a:off x="463550" y="2098675"/>
            <a:ext cx="85217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Можно указать прагматичные аргументы: зарплата, востребованность, карьерный рост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Альтернативные профессии</a:t>
            </a:r>
            <a:endParaRPr/>
          </a:p>
        </p:txBody>
      </p:sp>
      <p:sp>
        <p:nvSpPr>
          <p:cNvPr id="24" name="Google Shape;24;p2"/>
          <p:cNvSpPr txBox="1"/>
          <p:nvPr>
            <p:ph idx="1" type="body"/>
          </p:nvPr>
        </p:nvSpPr>
        <p:spPr>
          <a:xfrm>
            <a:off x="311150" y="1536700"/>
            <a:ext cx="85217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Профессиональное образовательное учреждение </a:t>
            </a:r>
            <a:endParaRPr/>
          </a:p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311150" y="1536700"/>
            <a:ext cx="85217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Указать вузы, а возможно и сузы как альтернативный вариант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Желательно указать: специальность, предметы для поступления, проходной балл на эту специальность в 202</a:t>
            </a:r>
            <a:r>
              <a:rPr lang="en-US" sz="1800">
                <a:solidFill>
                  <a:srgbClr val="595959"/>
                </a:solidFill>
              </a:rPr>
              <a:t>2</a:t>
            </a: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году</a:t>
            </a:r>
            <a:endParaRPr/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Мои достижения на сегодня</a:t>
            </a:r>
            <a:endParaRPr/>
          </a:p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150" y="1536700"/>
            <a:ext cx="8521700" cy="17732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указать уровень оценок на сегодня, </a:t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595959"/>
                </a:solidFill>
              </a:rPr>
              <a:t>с</a:t>
            </a: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редний балл аттестата (если есть - фотография аттестата), </a:t>
            </a:r>
            <a:endParaRPr b="0" i="0" sz="1800" u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средний балл по профильным предметам (физика, математика, информатика)</a:t>
            </a:r>
            <a:endParaRPr b="0" i="0" sz="1800" u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595959"/>
                </a:solidFill>
              </a:rPr>
              <a:t>Если есть сертификат матвертикали, то обязательно добавить (например, фото)</a:t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Char char="+"/>
            </a:pPr>
            <a:r>
              <a:rPr lang="en-US" sz="1800">
                <a:solidFill>
                  <a:srgbClr val="595959"/>
                </a:solidFill>
              </a:rPr>
              <a:t>Если есть другие дипломы, грамоты (можно не по профильным предметам или дипломы спортивных и др.достижений)</a:t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/>
        </p:nvSpPr>
        <p:spPr>
          <a:xfrm>
            <a:off x="311150" y="588962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Дополнительные образовательные ресурсы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5"/>
          <p:cNvSpPr txBox="1"/>
          <p:nvPr/>
        </p:nvSpPr>
        <p:spPr>
          <a:xfrm>
            <a:off x="311150" y="1604962"/>
            <a:ext cx="8521700" cy="20526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указать допы, кружки, секции, репетитор и т.п., которые помогут приблизиться к выбранной профессии</a:t>
            </a:r>
            <a:endParaRPr b="0" i="0" sz="1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Перечень олимпиад для участия в 10 классе (обязательно)</a:t>
            </a:r>
            <a:endParaRPr b="0" i="0" sz="1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53cda7c4bc_0_0"/>
          <p:cNvSpPr txBox="1"/>
          <p:nvPr/>
        </p:nvSpPr>
        <p:spPr>
          <a:xfrm>
            <a:off x="397700" y="466487"/>
            <a:ext cx="85218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Проектная работа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g53cda7c4bc_0_0"/>
          <p:cNvSpPr txBox="1"/>
          <p:nvPr/>
        </p:nvSpPr>
        <p:spPr>
          <a:xfrm>
            <a:off x="311150" y="1604962"/>
            <a:ext cx="85218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Указать название проекта, уровень участия (автор, соавтор, организатор, участник), планируемые результаты.</a:t>
            </a:r>
            <a:endParaRPr b="0" i="0" sz="1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_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</cp:coreProperties>
</file>