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0"/>
  </p:notesMasterIdLst>
  <p:sldIdLst>
    <p:sldId id="256" r:id="rId2"/>
    <p:sldId id="273" r:id="rId3"/>
    <p:sldId id="274" r:id="rId4"/>
    <p:sldId id="275" r:id="rId5"/>
    <p:sldId id="276" r:id="rId6"/>
    <p:sldId id="277" r:id="rId7"/>
    <p:sldId id="278" r:id="rId8"/>
    <p:sldId id="279" r:id="rId9"/>
  </p:sldIdLst>
  <p:sldSz cx="9144000" cy="5143500" type="screen16x9"/>
  <p:notesSz cx="6858000" cy="9144000"/>
  <p:defaultTextStyle>
    <a:lvl1pPr marL="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66FF"/>
    <a:srgbClr val="0033CC"/>
    <a:srgbClr val="B8E08C"/>
    <a:srgbClr val="EBF7A5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8130" autoAdjust="0"/>
    <p:restoredTop sz="87621" autoAdjust="0"/>
  </p:normalViewPr>
  <p:slideViewPr>
    <p:cSldViewPr>
      <p:cViewPr varScale="1">
        <p:scale>
          <a:sx n="81" d="100"/>
          <a:sy n="81" d="100"/>
        </p:scale>
        <p:origin x="-654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ru-RU" sz="1200"/>
            </a:lvl1pPr>
            <a:extLst/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ru-RU" sz="1200"/>
            </a:lvl1pPr>
            <a:extLst/>
          </a:lstStyle>
          <a:p>
            <a:fld id="{A8ADFD5B-A66C-449C-B6E8-FB716D07777D}" type="datetimeFigureOut">
              <a:rPr/>
              <a:pPr/>
              <a:t>6/30/2006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ru-RU" sz="1200"/>
            </a:lvl1pPr>
            <a:extLst/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ru-RU" sz="1200"/>
            </a:lvl1pPr>
            <a:extLst/>
          </a:lstStyle>
          <a:p>
            <a:fld id="{CA5D3BF3-D352-46FC-8343-31F56E6730EA}" type="slidenum">
              <a:rPr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478274"/>
            <a:ext cx="9144000" cy="665226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ru-RU"/>
          </a:p>
        </p:txBody>
      </p:sp>
      <p:sp>
        <p:nvSpPr>
          <p:cNvPr id="10" name="Rectangle 9"/>
          <p:cNvSpPr/>
          <p:nvPr/>
        </p:nvSpPr>
        <p:spPr>
          <a:xfrm>
            <a:off x="-9144" y="4539996"/>
            <a:ext cx="2249424" cy="534924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ru-RU"/>
          </a:p>
        </p:txBody>
      </p:sp>
      <p:sp>
        <p:nvSpPr>
          <p:cNvPr id="11" name="Rectangle 10"/>
          <p:cNvSpPr/>
          <p:nvPr/>
        </p:nvSpPr>
        <p:spPr>
          <a:xfrm>
            <a:off x="2359152" y="4533138"/>
            <a:ext cx="6784848" cy="534924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ru-RU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4537528"/>
            <a:ext cx="6515100" cy="514350"/>
          </a:xfrm>
        </p:spPr>
        <p:txBody>
          <a:bodyPr anchor="ctr"/>
          <a:lstStyle>
            <a:lvl1pPr marL="0" indent="0" algn="l" eaLnBrk="1" latinLnBrk="0" hangingPunct="1">
              <a:buNone/>
              <a:defRPr kumimoji="0" lang="ru-RU" sz="2800">
                <a:solidFill>
                  <a:srgbClr val="FFFFFF"/>
                </a:solidFill>
              </a:defRPr>
            </a:lvl1pPr>
            <a:lvl2pPr marL="457200" indent="0" algn="ctr" eaLnBrk="1" latinLnBrk="0" hangingPunct="1">
              <a:buNone/>
            </a:lvl2pPr>
            <a:lvl3pPr marL="914400" indent="0" algn="ctr" eaLnBrk="1" latinLnBrk="0" hangingPunct="1">
              <a:buNone/>
            </a:lvl3pPr>
            <a:lvl4pPr marL="1371600" indent="0" algn="ctr" eaLnBrk="1" latinLnBrk="0" hangingPunct="1">
              <a:buNone/>
            </a:lvl4pPr>
            <a:lvl5pPr marL="1828800" indent="0" algn="ctr" eaLnBrk="1" latinLnBrk="0" hangingPunct="1">
              <a:buNone/>
            </a:lvl5pPr>
            <a:lvl6pPr marL="2286000" indent="0" algn="ctr" eaLnBrk="1" latinLnBrk="0" hangingPunct="1">
              <a:buNone/>
            </a:lvl6pPr>
            <a:lvl7pPr marL="2743200" indent="0" algn="ctr" eaLnBrk="1" latinLnBrk="0" hangingPunct="1">
              <a:buNone/>
            </a:lvl7pPr>
            <a:lvl8pPr marL="3200400" indent="0" algn="ctr" eaLnBrk="1" latinLnBrk="0" hangingPunct="1">
              <a:buNone/>
            </a:lvl8pPr>
            <a:lvl9pPr marL="3657600" indent="0" algn="ctr" eaLnBrk="1" latinLnBrk="0" hangingPunct="1">
              <a:buNone/>
            </a:lvl9pPr>
            <a:extLst/>
          </a:lstStyle>
          <a:p>
            <a:pPr eaLnBrk="1" latinLnBrk="0" hangingPunct="1"/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4551524"/>
            <a:ext cx="2057400" cy="514350"/>
          </a:xfrm>
        </p:spPr>
        <p:txBody>
          <a:bodyPr>
            <a:noAutofit/>
          </a:bodyPr>
          <a:lstStyle>
            <a:lvl1pPr algn="ctr" eaLnBrk="1" latinLnBrk="0" hangingPunct="1">
              <a:defRPr kumimoji="0" lang="ru-RU" sz="2000">
                <a:solidFill>
                  <a:srgbClr val="FFFFFF"/>
                </a:solidFill>
              </a:defRPr>
            </a:lvl1pPr>
            <a:extLst/>
          </a:lstStyle>
          <a:p>
            <a:pPr algn="ctr"/>
            <a:fld id="{047E157E-8DCB-4F70-A0AF-5EB586A91DD4}" type="datetime1">
              <a:rPr kumimoji="0" lang="ru-RU">
                <a:solidFill>
                  <a:srgbClr val="FFFFFF"/>
                </a:solidFill>
              </a:rPr>
              <a:pPr algn="ctr"/>
              <a:t>10.10.2008</a:t>
            </a:fld>
            <a:endParaRPr kumimoji="0" lang="ru-RU" sz="2000">
              <a:solidFill>
                <a:srgbClr val="FFFFFF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177404"/>
            <a:ext cx="5867400" cy="273844"/>
          </a:xfrm>
        </p:spPr>
        <p:txBody>
          <a:bodyPr/>
          <a:lstStyle>
            <a:lvl1pPr algn="r" eaLnBrk="1" latinLnBrk="0" hangingPunct="1">
              <a:defRPr kumimoji="0" lang="ru-RU">
                <a:solidFill>
                  <a:schemeClr val="tx2"/>
                </a:solidFill>
              </a:defRPr>
            </a:lvl1pPr>
            <a:extLst/>
          </a:lstStyle>
          <a:p>
            <a:pPr algn="r"/>
            <a:endParaRPr kumimoji="0" lang="ru-RU">
              <a:solidFill>
                <a:schemeClr val="tx2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171450"/>
            <a:ext cx="838200" cy="285750"/>
          </a:xfrm>
        </p:spPr>
        <p:txBody>
          <a:bodyPr/>
          <a:lstStyle>
            <a:lvl1pPr eaLnBrk="1" latinLnBrk="0" hangingPunct="1">
              <a:defRPr kumimoji="0" lang="ru-RU">
                <a:solidFill>
                  <a:schemeClr val="tx2"/>
                </a:solidFill>
              </a:defRPr>
            </a:lvl1pPr>
            <a:extLst/>
          </a:lstStyle>
          <a:p>
            <a:fld id="{8F82E0A0-C266-4798-8C8F-B9F91E9DA37E}" type="slidenum">
              <a:rPr kumimoji="0" lang="ru-RU">
                <a:solidFill>
                  <a:schemeClr val="tx2"/>
                </a:solidFill>
              </a:rPr>
              <a:pPr/>
              <a:t>‹#›</a:t>
            </a:fld>
            <a:endParaRPr kumimoji="0" lang="ru-RU">
              <a:solidFill>
                <a:schemeClr val="tx2"/>
              </a:solidFill>
            </a:endParaRPr>
          </a:p>
        </p:txBody>
      </p:sp>
      <p:sp>
        <p:nvSpPr>
          <p:cNvPr id="12" name="Rectangle 11"/>
          <p:cNvSpPr>
            <a:spLocks noGrp="1"/>
          </p:cNvSpPr>
          <p:nvPr>
            <p:ph type="title"/>
          </p:nvPr>
        </p:nvSpPr>
        <p:spPr>
          <a:xfrm>
            <a:off x="2362200" y="2343150"/>
            <a:ext cx="6477000" cy="2038350"/>
          </a:xfrm>
        </p:spPr>
        <p:txBody>
          <a:bodyPr rtlCol="0" anchor="b"/>
          <a:lstStyle>
            <a:lvl1pPr eaLnBrk="1" latinLnBrk="0" hangingPunct="1">
              <a:defRPr kumimoji="0" lang="ru-RU" cap="all" baseline="0"/>
            </a:lvl1pPr>
            <a:extLst/>
          </a:lstStyle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Tm="25000">
    <p:fade/>
    <p:sndAc>
      <p:stSnd>
        <p:snd r:embed="rId1" name="click.wav" builtIn="1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Rectangl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4606EA6-EFEA-4C30-9264-4F9291A5780D}" type="datetime1">
              <a:rPr/>
              <a:pPr/>
              <a:t>6/30/2006</a:t>
            </a:fld>
            <a:endParaRPr kumimoji="0" lang="ru-RU"/>
          </a:p>
        </p:txBody>
      </p:sp>
      <p:sp>
        <p:nvSpPr>
          <p:cNvPr id="4" name="Rectangl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ctr"/>
            <a:fld id="{8F82E0A0-C266-4798-8C8F-B9F91E9DA37E}" type="slidenum">
              <a:rPr kumimoji="0" lang="ru-RU" sz="1400" b="1">
                <a:solidFill>
                  <a:srgbClr val="FFFFFF"/>
                </a:solidFill>
              </a:rPr>
              <a:pPr algn="ctr"/>
              <a:t>‹#›</a:t>
            </a:fld>
            <a:endParaRPr kumimoji="0" lang="ru-RU"/>
          </a:p>
        </p:txBody>
      </p:sp>
      <p:sp>
        <p:nvSpPr>
          <p:cNvPr id="7" name="Rectangle 6"/>
          <p:cNvSpPr>
            <a:spLocks noGrp="1"/>
          </p:cNvSpPr>
          <p:nvPr>
            <p:ph sz="quarter" idx="13"/>
          </p:nvPr>
        </p:nvSpPr>
        <p:spPr>
          <a:xfrm>
            <a:off x="609600" y="1352550"/>
            <a:ext cx="8153400" cy="3276600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</p:spTree>
  </p:cSld>
  <p:clrMapOvr>
    <a:masterClrMapping/>
  </p:clrMapOvr>
  <p:transition advTm="25000">
    <p:fade/>
    <p:sndAc>
      <p:stSnd>
        <p:snd r:embed="rId1" name="click.wav" builtIn="1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7123113" cy="1254919"/>
          </a:xfrm>
        </p:spPr>
        <p:txBody>
          <a:bodyPr anchor="t"/>
          <a:lstStyle>
            <a:lvl1pPr eaLnBrk="1" latinLnBrk="0" hangingPunct="1">
              <a:buNone/>
              <a:defRPr kumimoji="0" lang="ru-RU" sz="2800">
                <a:solidFill>
                  <a:schemeClr val="tx2"/>
                </a:solidFill>
              </a:defRPr>
            </a:lvl1pPr>
            <a:lvl2pPr eaLnBrk="1" latinLnBrk="0" hangingPunct="1">
              <a:buNone/>
              <a:defRPr kumimoji="0" lang="ru-RU" sz="1800">
                <a:solidFill>
                  <a:schemeClr val="tx1">
                    <a:tint val="75000"/>
                  </a:schemeClr>
                </a:solidFill>
              </a:defRPr>
            </a:lvl2pPr>
            <a:lvl3pPr eaLnBrk="1" latinLnBrk="0" hangingPunct="1">
              <a:buNone/>
              <a:defRPr kumimoji="0" lang="ru-RU" sz="1600">
                <a:solidFill>
                  <a:schemeClr val="tx1">
                    <a:tint val="75000"/>
                  </a:schemeClr>
                </a:solidFill>
              </a:defRPr>
            </a:lvl3pPr>
            <a:lvl4pPr eaLnBrk="1" latinLnBrk="0" hangingPunct="1">
              <a:buNone/>
              <a:defRPr kumimoji="0" lang="ru-RU" sz="1400">
                <a:solidFill>
                  <a:schemeClr val="tx1">
                    <a:tint val="75000"/>
                  </a:schemeClr>
                </a:solidFill>
              </a:defRPr>
            </a:lvl4pPr>
            <a:lvl5pPr eaLnBrk="1" latinLnBrk="0" hangingPunct="1">
              <a:buNone/>
              <a:defRPr kumimoji="0" lang="ru-RU"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1143000"/>
            <a:ext cx="9144000" cy="85725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ru-RU"/>
          </a:p>
        </p:txBody>
      </p:sp>
      <p:sp>
        <p:nvSpPr>
          <p:cNvPr id="8" name="Rectangle 7"/>
          <p:cNvSpPr/>
          <p:nvPr/>
        </p:nvSpPr>
        <p:spPr>
          <a:xfrm>
            <a:off x="0" y="1200150"/>
            <a:ext cx="1295400" cy="7429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ru-RU"/>
          </a:p>
        </p:txBody>
      </p:sp>
      <p:sp>
        <p:nvSpPr>
          <p:cNvPr id="9" name="Rectangle 8"/>
          <p:cNvSpPr/>
          <p:nvPr/>
        </p:nvSpPr>
        <p:spPr>
          <a:xfrm>
            <a:off x="1371600" y="1200150"/>
            <a:ext cx="7772400" cy="74295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ru-RU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71600" y="1200150"/>
            <a:ext cx="7620000" cy="742950"/>
          </a:xfrm>
        </p:spPr>
        <p:txBody>
          <a:bodyPr/>
          <a:lstStyle>
            <a:lvl1pPr algn="l" eaLnBrk="1" latinLnBrk="0" hangingPunct="1">
              <a:buNone/>
              <a:defRPr kumimoji="0" lang="ru-RU" sz="4400" b="0" cap="none">
                <a:solidFill>
                  <a:srgbClr val="FFFFFF"/>
                </a:solidFill>
              </a:defRPr>
            </a:lvl1pPr>
            <a:extLst/>
          </a:lstStyle>
          <a:p>
            <a:r>
              <a:rPr kumimoji="0" lang="ru-RU"/>
              <a:t>Образец заголовка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CF9F07-3BC7-4570-B054-79111B0A380C}" type="datetime1">
              <a:rPr/>
              <a:pPr/>
              <a:t>6/30/2006</a:t>
            </a:fld>
            <a:endParaRPr kumimoji="0"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314450"/>
            <a:ext cx="1295400" cy="526257"/>
          </a:xfrm>
        </p:spPr>
        <p:txBody>
          <a:bodyPr>
            <a:noAutofit/>
          </a:bodyPr>
          <a:lstStyle>
            <a:lvl1pPr eaLnBrk="1" latinLnBrk="0" hangingPunct="1">
              <a:defRPr kumimoji="0" lang="ru-RU" sz="2400">
                <a:solidFill>
                  <a:srgbClr val="FFFFFF"/>
                </a:solidFill>
              </a:defRPr>
            </a:lvl1pPr>
            <a:extLst/>
          </a:lstStyle>
          <a:p>
            <a:pPr algn="ctr"/>
            <a:fld id="{8F82E0A0-C266-4798-8C8F-B9F91E9DA37E}" type="slidenum">
              <a:rPr kumimoji="0" lang="ru-RU" sz="2400" b="1">
                <a:solidFill>
                  <a:srgbClr val="FFFFFF"/>
                </a:solidFill>
              </a:rPr>
              <a:pPr algn="ctr"/>
              <a:t>‹#›</a:t>
            </a:fld>
            <a:endParaRPr kumimoji="0" lang="ru-RU" sz="2400">
              <a:solidFill>
                <a:srgbClr val="FFFFFF"/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Tm="25000">
    <p:fade/>
    <p:sndAc>
      <p:stSnd>
        <p:snd r:embed="rId1" name="click.wav" builtIn="1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09600" y="1352551"/>
            <a:ext cx="3886200" cy="3268624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844901" y="1352549"/>
            <a:ext cx="3886200" cy="3268625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>
            <a:extLst/>
          </a:lstStyle>
          <a:p>
            <a:fld id="{E4606EA6-EFEA-4C30-9264-4F9291A5780D}" type="datetime1">
              <a:rPr/>
              <a:pPr/>
              <a:t>6/30/2006</a:t>
            </a:fld>
            <a:endParaRPr kumimoji="0"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>
            <a:extLst/>
          </a:lstStyle>
          <a:p>
            <a:pPr algn="ctr"/>
            <a:fld id="{8F82E0A0-C266-4798-8C8F-B9F91E9DA37E}" type="slidenum">
              <a:rPr kumimoji="0" lang="ru-RU" sz="1400" b="1">
                <a:solidFill>
                  <a:srgbClr val="FFFFFF"/>
                </a:solidFill>
              </a:rPr>
              <a:pPr algn="ctr"/>
              <a:t>‹#›</a:t>
            </a:fld>
            <a:endParaRPr kumimoji="0"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>
            <a:extLst/>
          </a:lstStyle>
          <a:p>
            <a:endParaRPr kumimoji="0" lang="ru-RU"/>
          </a:p>
        </p:txBody>
      </p:sp>
    </p:spTree>
  </p:cSld>
  <p:clrMapOvr>
    <a:masterClrMapping/>
  </p:clrMapOvr>
  <p:transition advTm="25000">
    <p:fade/>
    <p:sndAc>
      <p:stSnd>
        <p:snd r:embed="rId1" name="click.wav" builtIn="1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18110"/>
            <a:ext cx="8153400" cy="1005840"/>
          </a:xfrm>
        </p:spPr>
        <p:txBody>
          <a:bodyPr anchor="b"/>
          <a:lstStyle>
            <a:lvl1pPr eaLnBrk="1" latinLnBrk="0" hangingPunct="1">
              <a:defRPr kumimoji="0" lang="ru-RU"/>
            </a:lvl1pPr>
            <a:extLst/>
          </a:lstStyle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919818"/>
            <a:ext cx="3886200" cy="2628900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919818"/>
            <a:ext cx="3886200" cy="2628900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>
            <a:extLst/>
          </a:lstStyle>
          <a:p>
            <a:fld id="{E4606EA6-EFEA-4C30-9264-4F9291A5780D}" type="datetime1">
              <a:rPr/>
              <a:pPr/>
              <a:t>6/30/2006</a:t>
            </a:fld>
            <a:endParaRPr kumimoji="0" lang="ru-R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>
            <a:extLst/>
          </a:lstStyle>
          <a:p>
            <a:pPr algn="ctr"/>
            <a:fld id="{8F82E0A0-C266-4798-8C8F-B9F91E9DA37E}" type="slidenum">
              <a:rPr kumimoji="0" lang="ru-RU" sz="1400" b="1">
                <a:solidFill>
                  <a:srgbClr val="FFFFFF"/>
                </a:solidFill>
              </a:rPr>
              <a:pPr algn="ctr"/>
              <a:t>‹#›</a:t>
            </a:fld>
            <a:endParaRPr kumimoji="0"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>
            <a:extLst/>
          </a:lstStyle>
          <a:p>
            <a:endParaRPr kumimoji="0" lang="ru-RU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8"/>
          </p:nvPr>
        </p:nvSpPr>
        <p:spPr>
          <a:xfrm>
            <a:off x="609600" y="1362287"/>
            <a:ext cx="3886200" cy="530352"/>
          </a:xfrm>
          <a:solidFill>
            <a:schemeClr val="accent2"/>
          </a:solidFill>
        </p:spPr>
        <p:txBody>
          <a:bodyPr rtlCol="0" anchor="ctr"/>
          <a:lstStyle>
            <a:lvl1pPr eaLnBrk="1" latinLnBrk="0" hangingPunct="1">
              <a:buFontTx/>
              <a:buNone/>
              <a:defRPr kumimoji="0" lang="ru-RU" sz="2000" b="1">
                <a:solidFill>
                  <a:srgbClr val="FFFFFF"/>
                </a:solidFill>
              </a:defRPr>
            </a:lvl1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4800600" y="1362287"/>
            <a:ext cx="3886200" cy="530352"/>
          </a:xfrm>
          <a:solidFill>
            <a:schemeClr val="accent4"/>
          </a:solidFill>
        </p:spPr>
        <p:txBody>
          <a:bodyPr rtlCol="0" anchor="ctr"/>
          <a:lstStyle>
            <a:lvl1pPr eaLnBrk="1" latinLnBrk="0" hangingPunct="1">
              <a:buFontTx/>
              <a:buNone/>
              <a:defRPr kumimoji="0" lang="ru-RU" sz="2000" b="1">
                <a:solidFill>
                  <a:srgbClr val="FFFFFF"/>
                </a:solidFill>
              </a:defRPr>
            </a:lvl1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advTm="25000">
    <p:fade/>
    <p:sndAc>
      <p:stSnd>
        <p:snd r:embed="rId1" name="click.wav" builtIn="1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FADB5D-B7A0-47E3-AD2D-B1A6F8614213}" type="datetime1">
              <a:rPr/>
              <a:pPr/>
              <a:t>6/30/2006</a:t>
            </a:fld>
            <a:endParaRPr kumimoji="0"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latinLnBrk="0" hangingPunct="1">
              <a:defRPr kumimoji="0" lang="ru-RU">
                <a:solidFill>
                  <a:srgbClr val="FFFFFF"/>
                </a:solidFill>
              </a:defRPr>
            </a:lvl1pPr>
            <a:extLst/>
          </a:lstStyle>
          <a:p>
            <a:fld id="{A3F7CB7D-F184-43C7-B6FD-03D728E1BBFF}" type="slidenum">
              <a:rPr kumimoji="0" lang="ru-RU">
                <a:solidFill>
                  <a:srgbClr val="FFFFFF"/>
                </a:solidFill>
              </a:rPr>
              <a:pPr/>
              <a:t>‹#›</a:t>
            </a:fld>
            <a:endParaRPr kumimoji="0" lang="ru-R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advTm="25000">
    <p:fade/>
    <p:sndAc>
      <p:stSnd>
        <p:snd r:embed="rId1" name="click.wav" builtIn="1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2968126-03FC-49C0-B9B8-2B561CCC3D90}" type="datetime1">
              <a:rPr/>
              <a:pPr/>
              <a:t>6/30/2006</a:t>
            </a:fld>
            <a:endParaRPr kumimoji="0"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4686300"/>
            <a:ext cx="533400" cy="285750"/>
          </a:xfrm>
        </p:spPr>
        <p:txBody>
          <a:bodyPr/>
          <a:lstStyle>
            <a:lvl1pPr eaLnBrk="1" latinLnBrk="0" hangingPunct="1">
              <a:defRPr kumimoji="0" lang="ru-RU">
                <a:solidFill>
                  <a:schemeClr val="tx2"/>
                </a:solidFill>
              </a:defRPr>
            </a:lvl1pPr>
            <a:extLst/>
          </a:lstStyle>
          <a:p>
            <a:fld id="{A3F7CB7D-F184-43C7-B6FD-03D728E1BBFF}" type="slidenum">
              <a:rPr kumimoji="0" lang="ru-RU">
                <a:solidFill>
                  <a:schemeClr val="tx2"/>
                </a:solidFill>
              </a:rPr>
              <a:pPr/>
              <a:t>‹#›</a:t>
            </a:fld>
            <a:endParaRPr kumimoji="0" lang="ru-RU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 advTm="25000">
    <p:fade/>
    <p:sndAc>
      <p:stSnd>
        <p:snd r:embed="rId1" name="click.wav" builtIn="1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8110"/>
            <a:ext cx="8153400" cy="1005840"/>
          </a:xfrm>
        </p:spPr>
        <p:txBody>
          <a:bodyPr anchor="b"/>
          <a:lstStyle>
            <a:lvl1pPr algn="l" eaLnBrk="1" latinLnBrk="0" hangingPunct="1">
              <a:buNone/>
              <a:defRPr kumimoji="0" lang="ru-RU" sz="4200" b="0"/>
            </a:lvl1pPr>
            <a:extLst/>
          </a:lstStyle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9A8198-4617-485E-9585-4840B69DBBA6}" type="datetime1">
              <a:rPr/>
              <a:pPr/>
              <a:t>6/30/2006</a:t>
            </a:fld>
            <a:endParaRPr kumimoji="0"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latinLnBrk="0" hangingPunct="1">
              <a:defRPr kumimoji="0" lang="ru-RU">
                <a:solidFill>
                  <a:srgbClr val="FFFFFF"/>
                </a:solidFill>
              </a:defRPr>
            </a:lvl1pPr>
            <a:extLst/>
          </a:lstStyle>
          <a:p>
            <a:fld id="{A3F7CB7D-F184-43C7-B6FD-03D728E1BBFF}" type="slidenum">
              <a:rPr kumimoji="0" lang="ru-RU">
                <a:solidFill>
                  <a:srgbClr val="FFFFFF"/>
                </a:solidFill>
              </a:rPr>
              <a:pPr/>
              <a:t>‹#›</a:t>
            </a:fld>
            <a:endParaRPr kumimoji="0" lang="ru-RU">
              <a:solidFill>
                <a:srgbClr val="FFFF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428750"/>
            <a:ext cx="1600200" cy="31242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 eaLnBrk="1" latinLnBrk="0" hangingPunct="1">
              <a:spcAft>
                <a:spcPts val="1000"/>
              </a:spcAft>
              <a:buNone/>
              <a:defRPr kumimoji="0" lang="ru-RU" sz="1800"/>
            </a:lvl1pPr>
            <a:lvl2pPr eaLnBrk="1" latinLnBrk="0" hangingPunct="1">
              <a:buNone/>
              <a:defRPr kumimoji="0" lang="ru-RU" sz="1200"/>
            </a:lvl2pPr>
            <a:lvl3pPr eaLnBrk="1" latinLnBrk="0" hangingPunct="1">
              <a:buNone/>
              <a:defRPr kumimoji="0" lang="ru-RU" sz="1000"/>
            </a:lvl3pPr>
            <a:lvl4pPr eaLnBrk="1" latinLnBrk="0" hangingPunct="1">
              <a:buNone/>
              <a:defRPr kumimoji="0" lang="ru-RU" sz="900"/>
            </a:lvl4pPr>
            <a:lvl5pPr eaLnBrk="1" latinLnBrk="0" hangingPunct="1">
              <a:buNone/>
              <a:defRPr kumimoji="0" lang="ru-RU" sz="9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2362200" y="1428750"/>
            <a:ext cx="6400800" cy="3200400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</p:spTree>
  </p:cSld>
  <p:clrMapOvr>
    <a:masterClrMapping/>
  </p:clrMapOvr>
  <p:transition advTm="25000">
    <p:fade/>
    <p:sndAc>
      <p:stSnd>
        <p:snd r:embed="rId1" name="click.wav" builtIn="1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57668" y="0"/>
            <a:ext cx="7586332" cy="3419856"/>
          </a:xfrm>
          <a:solidFill>
            <a:schemeClr val="tx2">
              <a:shade val="50000"/>
            </a:schemeClr>
          </a:solidFill>
          <a:ln>
            <a:noFill/>
          </a:ln>
        </p:spPr>
        <p:txBody>
          <a:bodyPr/>
          <a:lstStyle>
            <a:lvl1pPr eaLnBrk="1" latinLnBrk="0" hangingPunct="1">
              <a:buNone/>
              <a:defRPr kumimoji="0" lang="ru-RU"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4114800"/>
            <a:ext cx="7315200" cy="514350"/>
          </a:xfrm>
        </p:spPr>
        <p:txBody>
          <a:bodyPr/>
          <a:lstStyle>
            <a:lvl1pPr marL="0" indent="0" eaLnBrk="1" latinLnBrk="0" hangingPunct="1">
              <a:buFontTx/>
              <a:buNone/>
              <a:defRPr kumimoji="0" lang="ru-RU" sz="1700"/>
            </a:lvl1pPr>
            <a:lvl2pPr eaLnBrk="1" latinLnBrk="0" hangingPunct="1">
              <a:buFontTx/>
              <a:buNone/>
              <a:defRPr kumimoji="0" lang="ru-RU" sz="1200"/>
            </a:lvl2pPr>
            <a:lvl3pPr eaLnBrk="1" latinLnBrk="0" hangingPunct="1">
              <a:buFontTx/>
              <a:buNone/>
              <a:defRPr kumimoji="0" lang="ru-RU" sz="1000"/>
            </a:lvl3pPr>
            <a:lvl4pPr eaLnBrk="1" latinLnBrk="0" hangingPunct="1">
              <a:buFontTx/>
              <a:buNone/>
              <a:defRPr kumimoji="0" lang="ru-RU" sz="900"/>
            </a:lvl4pPr>
            <a:lvl5pPr eaLnBrk="1" latinLnBrk="0" hangingPunct="1">
              <a:buFontTx/>
              <a:buNone/>
              <a:defRPr kumimoji="0" lang="ru-RU" sz="9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</p:txBody>
      </p:sp>
      <p:sp>
        <p:nvSpPr>
          <p:cNvPr id="8" name="Rectangle 7"/>
          <p:cNvSpPr/>
          <p:nvPr/>
        </p:nvSpPr>
        <p:spPr>
          <a:xfrm>
            <a:off x="-9144" y="3429000"/>
            <a:ext cx="9144000" cy="665226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ru-RU"/>
          </a:p>
        </p:txBody>
      </p:sp>
      <p:sp>
        <p:nvSpPr>
          <p:cNvPr id="9" name="Rectangle 8"/>
          <p:cNvSpPr/>
          <p:nvPr/>
        </p:nvSpPr>
        <p:spPr>
          <a:xfrm>
            <a:off x="-9144" y="3497580"/>
            <a:ext cx="1463040" cy="534924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ru-RU"/>
          </a:p>
        </p:txBody>
      </p:sp>
      <p:sp>
        <p:nvSpPr>
          <p:cNvPr id="10" name="Rectangle 9"/>
          <p:cNvSpPr/>
          <p:nvPr/>
        </p:nvSpPr>
        <p:spPr>
          <a:xfrm>
            <a:off x="1545336" y="3490722"/>
            <a:ext cx="7589520" cy="534924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3543300"/>
            <a:ext cx="7315200" cy="457200"/>
          </a:xfrm>
        </p:spPr>
        <p:txBody>
          <a:bodyPr anchor="ctr"/>
          <a:lstStyle>
            <a:lvl1pPr algn="l" eaLnBrk="1" latinLnBrk="0" hangingPunct="1">
              <a:buNone/>
              <a:defRPr kumimoji="0" lang="ru-RU" sz="2800" b="0">
                <a:solidFill>
                  <a:srgbClr val="FFFFFF"/>
                </a:solidFill>
              </a:defRPr>
            </a:lvl1pPr>
            <a:extLst/>
          </a:lstStyle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1447800" y="0"/>
            <a:ext cx="100584" cy="515035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ru-RU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4686300"/>
            <a:ext cx="2667000" cy="273844"/>
          </a:xfrm>
        </p:spPr>
        <p:txBody>
          <a:bodyPr rtlCol="0"/>
          <a:lstStyle>
            <a:extLst/>
          </a:lstStyle>
          <a:p>
            <a:fld id="{E4606EA6-EFEA-4C30-9264-4F9291A5780D}" type="datetime1">
              <a:rPr/>
              <a:pPr/>
              <a:t>6/30/2006</a:t>
            </a:fld>
            <a:endParaRPr kumimoji="0"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3500437"/>
            <a:ext cx="1447800" cy="497684"/>
          </a:xfrm>
        </p:spPr>
        <p:txBody>
          <a:bodyPr rtlCol="0"/>
          <a:lstStyle>
            <a:lvl1pPr eaLnBrk="1" latinLnBrk="0" hangingPunct="1">
              <a:defRPr kumimoji="0" lang="ru-RU" sz="2800"/>
            </a:lvl1pPr>
            <a:extLst/>
          </a:lstStyle>
          <a:p>
            <a:pPr algn="ctr"/>
            <a:fld id="{8F82E0A0-C266-4798-8C8F-B9F91E9DA37E}" type="slidenum">
              <a:rPr kumimoji="0" lang="ru-RU" sz="2800" b="1">
                <a:solidFill>
                  <a:srgbClr val="FFFFFF"/>
                </a:solidFill>
              </a:rPr>
              <a:pPr algn="ctr"/>
              <a:t>‹#›</a:t>
            </a:fld>
            <a:endParaRPr kumimoji="0" lang="ru-RU" sz="280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4686155"/>
            <a:ext cx="4572000" cy="273844"/>
          </a:xfrm>
        </p:spPr>
        <p:txBody>
          <a:bodyPr rtlCol="0"/>
          <a:lstStyle>
            <a:extLst/>
          </a:lstStyle>
          <a:p>
            <a:endParaRPr kumimoji="0"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Tm="25000">
    <p:fade/>
    <p:sndAc>
      <p:stSnd>
        <p:snd r:embed="rId1" name="click.wav" builtIn="1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audio" Target="../media/audio1.wav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352550"/>
            <a:ext cx="8153400" cy="324231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4686300"/>
            <a:ext cx="2667000" cy="273844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lang="ru-RU" sz="1400">
                <a:solidFill>
                  <a:schemeClr val="tx2"/>
                </a:solidFill>
              </a:defRPr>
            </a:lvl1pPr>
            <a:extLst/>
          </a:lstStyle>
          <a:p>
            <a:fld id="{E4606EA6-EFEA-4C30-9264-4F9291A5780D}" type="datetime1">
              <a:rPr/>
              <a:pPr/>
              <a:t>6/30/2006</a:t>
            </a:fld>
            <a:endParaRPr kumimoji="0" lang="ru-RU" sz="140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1" y="4686155"/>
            <a:ext cx="5421083" cy="273844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lang="ru-RU" sz="1400">
                <a:solidFill>
                  <a:schemeClr val="tx2"/>
                </a:solidFill>
              </a:defRPr>
            </a:lvl1pPr>
            <a:extLst/>
          </a:lstStyle>
          <a:p>
            <a:pPr algn="r"/>
            <a:endParaRPr kumimoji="0" lang="ru-RU" sz="1400">
              <a:solidFill>
                <a:schemeClr val="tx2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1095170"/>
            <a:ext cx="9144000" cy="24003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ru-RU"/>
          </a:p>
        </p:txBody>
      </p:sp>
      <p:sp>
        <p:nvSpPr>
          <p:cNvPr id="8" name="Rectangle 7"/>
          <p:cNvSpPr/>
          <p:nvPr/>
        </p:nvSpPr>
        <p:spPr>
          <a:xfrm>
            <a:off x="0" y="1129460"/>
            <a:ext cx="533400" cy="1714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ru-RU"/>
          </a:p>
        </p:txBody>
      </p:sp>
      <p:sp>
        <p:nvSpPr>
          <p:cNvPr id="9" name="Rectangle 8"/>
          <p:cNvSpPr/>
          <p:nvPr/>
        </p:nvSpPr>
        <p:spPr>
          <a:xfrm>
            <a:off x="590550" y="1129460"/>
            <a:ext cx="8553450" cy="17145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ru-RU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123507"/>
            <a:ext cx="533400" cy="183357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lang="ru-RU" sz="1400" b="1">
                <a:solidFill>
                  <a:srgbClr val="FFFFFF"/>
                </a:solidFill>
              </a:defRPr>
            </a:lvl1pPr>
            <a:extLst/>
          </a:lstStyle>
          <a:p>
            <a:pPr algn="ctr"/>
            <a:fld id="{8F82E0A0-C266-4798-8C8F-B9F91E9DA37E}" type="slidenum">
              <a:rPr kumimoji="0" lang="ru-RU" sz="1400" b="1">
                <a:solidFill>
                  <a:srgbClr val="FFFFFF"/>
                </a:solidFill>
              </a:rPr>
              <a:pPr algn="ctr"/>
              <a:t>‹#›</a:t>
            </a:fld>
            <a:endParaRPr kumimoji="0" lang="ru-RU" sz="1400" b="1">
              <a:solidFill>
                <a:srgbClr val="FFFFFF"/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118110"/>
            <a:ext cx="8153400" cy="100584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pPr eaLnBrk="1" latinLnBrk="0" hangingPunct="1"/>
            <a:r>
              <a:rPr kumimoji="0" lang="ru-RU" smtClean="0"/>
              <a:t>Образец заголовка</a:t>
            </a:r>
            <a:endParaRPr kumimoji="0"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advTm="25000">
    <p:fade/>
    <p:sndAc>
      <p:stSnd>
        <p:snd r:embed="rId11" name="click.wav" builtIn="1"/>
      </p:stSnd>
    </p:sndAc>
  </p:transition>
  <p:txStyles>
    <p:titleStyle>
      <a:lvl1pPr algn="l" rtl="0" eaLnBrk="1" latinLnBrk="0" hangingPunct="1">
        <a:spcBef>
          <a:spcPct val="0"/>
        </a:spcBef>
        <a:buNone/>
        <a:defRPr kumimoji="0" lang="ru-RU" sz="4200" kern="1200">
          <a:solidFill>
            <a:schemeClr val="tx2"/>
          </a:solidFill>
          <a:latin typeface="+mj-lt"/>
          <a:ea typeface="+mj-ea"/>
          <a:cs typeface="+mj-cs"/>
        </a:defRPr>
      </a:lvl1pPr>
      <a:extLst/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lang="ru-RU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lang="ru-RU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lang="ru-RU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lang="ru-RU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lang="ru-RU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None/>
        <a:defRPr kumimoji="0" lang="ru-RU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lang="ru-RU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lang="ru-RU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lang="ru-RU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ru-RU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sz="8000" smtClean="0"/>
              <a:t>1</a:t>
            </a:r>
            <a:endParaRPr lang="ru-RU" sz="8000" dirty="0"/>
          </a:p>
        </p:txBody>
      </p:sp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2500298" y="1500180"/>
          <a:ext cx="5919815" cy="2666772"/>
        </p:xfrm>
        <a:graphic>
          <a:graphicData uri="http://schemas.openxmlformats.org/drawingml/2006/table">
            <a:tbl>
              <a:tblPr/>
              <a:tblGrid>
                <a:gridCol w="845688"/>
                <a:gridCol w="2492613"/>
                <a:gridCol w="845688"/>
                <a:gridCol w="44450"/>
                <a:gridCol w="845688"/>
                <a:gridCol w="845688"/>
              </a:tblGrid>
              <a:tr h="601269">
                <a:tc>
                  <a:txBody>
                    <a:bodyPr/>
                    <a:lstStyle/>
                    <a:p>
                      <a:pPr algn="l" fontAlgn="b"/>
                      <a:endParaRPr lang="ru-RU" sz="2800" b="1" i="0" u="none" strike="noStrike" dirty="0">
                        <a:solidFill>
                          <a:srgbClr val="0000FF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5">
                  <a:txBody>
                    <a:bodyPr/>
                    <a:lstStyle/>
                    <a:p>
                      <a:pPr algn="l" fontAlgn="b"/>
                      <a:r>
                        <a:rPr lang="ru-RU" sz="2800" b="1" i="0" u="none" strike="noStrike" dirty="0">
                          <a:solidFill>
                            <a:srgbClr val="0000FF"/>
                          </a:solidFill>
                          <a:latin typeface="Calibri"/>
                        </a:rPr>
                        <a:t>Что означает вычислить степень числа: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1269">
                <a:tc>
                  <a:txBody>
                    <a:bodyPr/>
                    <a:lstStyle/>
                    <a:p>
                      <a:pPr algn="l" fontAlgn="b"/>
                      <a:r>
                        <a:rPr lang="ru-RU" sz="2800" b="0" i="0" u="none" strike="noStrike">
                          <a:latin typeface="Calibri"/>
                        </a:rPr>
                        <a:t>1.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800" b="0" i="0" u="none" strike="noStrike" dirty="0">
                          <a:latin typeface="Calibri"/>
                        </a:rPr>
                        <a:t>найти сумму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01269">
                <a:tc>
                  <a:txBody>
                    <a:bodyPr/>
                    <a:lstStyle/>
                    <a:p>
                      <a:pPr algn="l" fontAlgn="b"/>
                      <a:r>
                        <a:rPr lang="ru-RU" sz="2800" b="0" i="0" u="none" strike="noStrike">
                          <a:latin typeface="Calibri"/>
                        </a:rPr>
                        <a:t>2.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800" b="0" i="0" u="none" strike="noStrike" dirty="0">
                          <a:latin typeface="Calibri"/>
                        </a:rPr>
                        <a:t>найти разность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01269">
                <a:tc>
                  <a:txBody>
                    <a:bodyPr/>
                    <a:lstStyle/>
                    <a:p>
                      <a:pPr algn="l" fontAlgn="b"/>
                      <a:r>
                        <a:rPr lang="ru-RU" sz="2800" b="0" i="0" u="none" strike="noStrike">
                          <a:latin typeface="Calibri"/>
                        </a:rPr>
                        <a:t>3.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ru-RU" sz="2800" b="0" i="0" u="none" strike="noStrike" dirty="0">
                          <a:latin typeface="Calibri"/>
                        </a:rPr>
                        <a:t>найти произведение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 dirty="0"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advTm="25000">
    <p:fade/>
    <p:sndAc>
      <p:stSnd>
        <p:snd r:embed="rId3" name="click.wav" builtIn="1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sz="8000" smtClean="0"/>
              <a:t>2</a:t>
            </a:r>
            <a:endParaRPr sz="8000" smtClean="0"/>
          </a:p>
        </p:txBody>
      </p:sp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500298" y="1643056"/>
          <a:ext cx="4437085" cy="2533664"/>
        </p:xfrm>
        <a:graphic>
          <a:graphicData uri="http://schemas.openxmlformats.org/drawingml/2006/table">
            <a:tbl>
              <a:tblPr/>
              <a:tblGrid>
                <a:gridCol w="1256519"/>
                <a:gridCol w="465923"/>
                <a:gridCol w="2714643"/>
              </a:tblGrid>
              <a:tr h="633416">
                <a:tc>
                  <a:txBody>
                    <a:bodyPr/>
                    <a:lstStyle/>
                    <a:p>
                      <a:pPr algn="l" fontAlgn="b"/>
                      <a:endParaRPr lang="ru-RU" sz="3200" b="1" i="0" u="none" strike="noStrike" dirty="0">
                        <a:solidFill>
                          <a:srgbClr val="0000FF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ru-RU" sz="3200" b="1" i="0" u="none" strike="noStrike" dirty="0">
                          <a:solidFill>
                            <a:srgbClr val="0000FF"/>
                          </a:solidFill>
                          <a:latin typeface="Calibri"/>
                        </a:rPr>
                        <a:t>Вычисли: 7²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33416">
                <a:tc>
                  <a:txBody>
                    <a:bodyPr/>
                    <a:lstStyle/>
                    <a:p>
                      <a:pPr algn="l" fontAlgn="b"/>
                      <a:r>
                        <a:rPr lang="ru-RU" sz="3200" b="0" i="0" u="none" strike="noStrike" dirty="0">
                          <a:latin typeface="Calibri"/>
                        </a:rPr>
                        <a:t>1.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3200" b="0" i="0" u="none" strike="noStrike" dirty="0">
                          <a:latin typeface="Calibri"/>
                        </a:rPr>
                        <a:t>14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3200" b="0" i="0" u="none" strike="noStrike"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33416">
                <a:tc>
                  <a:txBody>
                    <a:bodyPr/>
                    <a:lstStyle/>
                    <a:p>
                      <a:pPr algn="l" fontAlgn="b"/>
                      <a:r>
                        <a:rPr lang="ru-RU" sz="3200" b="0" i="0" u="none" strike="noStrike">
                          <a:latin typeface="Calibri"/>
                        </a:rPr>
                        <a:t>2.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3200" b="0" i="0" u="none" strike="noStrike">
                          <a:latin typeface="Calibri"/>
                        </a:rPr>
                        <a:t>49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3200" b="0" i="0" u="none" strike="noStrike"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33416">
                <a:tc>
                  <a:txBody>
                    <a:bodyPr/>
                    <a:lstStyle/>
                    <a:p>
                      <a:pPr algn="l" fontAlgn="b"/>
                      <a:r>
                        <a:rPr lang="ru-RU" sz="3200" b="0" i="0" u="none" strike="noStrike">
                          <a:latin typeface="Calibri"/>
                        </a:rPr>
                        <a:t>3.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3200" b="0" i="0" u="none" strike="noStrike">
                          <a:latin typeface="Calibri"/>
                        </a:rPr>
                        <a:t>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3200" b="0" i="0" u="none" strike="noStrike" dirty="0"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advTm="25000">
    <p:fade/>
    <p:sndAc>
      <p:stSnd>
        <p:snd r:embed="rId3" name="click.wav" builtIn="1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sz="8000" smtClean="0"/>
              <a:t>3</a:t>
            </a:r>
          </a:p>
        </p:txBody>
      </p:sp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571736" y="1000114"/>
          <a:ext cx="3917972" cy="2794229"/>
        </p:xfrm>
        <a:graphic>
          <a:graphicData uri="http://schemas.openxmlformats.org/drawingml/2006/table">
            <a:tbl>
              <a:tblPr/>
              <a:tblGrid>
                <a:gridCol w="428628"/>
                <a:gridCol w="3489344"/>
              </a:tblGrid>
              <a:tr h="1302614">
                <a:tc>
                  <a:txBody>
                    <a:bodyPr/>
                    <a:lstStyle/>
                    <a:p>
                      <a:pPr algn="l" fontAlgn="b"/>
                      <a:endParaRPr lang="ru-RU" sz="3200" b="1" i="0" u="none" strike="noStrike" dirty="0">
                        <a:solidFill>
                          <a:srgbClr val="0000FF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3200" b="1" i="0" u="none" strike="noStrike" dirty="0">
                          <a:solidFill>
                            <a:srgbClr val="0000FF"/>
                          </a:solidFill>
                          <a:latin typeface="Calibri"/>
                        </a:rPr>
                        <a:t>Вычисли: 5³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1784">
                <a:tc>
                  <a:txBody>
                    <a:bodyPr/>
                    <a:lstStyle/>
                    <a:p>
                      <a:pPr algn="l" fontAlgn="b"/>
                      <a:r>
                        <a:rPr lang="ru-RU" sz="3200" b="0" i="0" u="none" strike="noStrike">
                          <a:latin typeface="Calibri"/>
                        </a:rPr>
                        <a:t>1.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200" b="0" i="0" u="none" strike="noStrike" dirty="0">
                          <a:latin typeface="Calibri"/>
                        </a:rPr>
                        <a:t>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1784">
                <a:tc>
                  <a:txBody>
                    <a:bodyPr/>
                    <a:lstStyle/>
                    <a:p>
                      <a:pPr algn="l" fontAlgn="b"/>
                      <a:r>
                        <a:rPr lang="ru-RU" sz="3200" b="0" i="0" u="none" strike="noStrike">
                          <a:latin typeface="Calibri"/>
                        </a:rPr>
                        <a:t>2.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200" b="0" i="0" u="none" strike="noStrike" dirty="0"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1784">
                <a:tc>
                  <a:txBody>
                    <a:bodyPr/>
                    <a:lstStyle/>
                    <a:p>
                      <a:pPr algn="l" fontAlgn="b"/>
                      <a:r>
                        <a:rPr lang="ru-RU" sz="3200" b="0" i="0" u="none" strike="noStrike">
                          <a:latin typeface="Calibri"/>
                        </a:rPr>
                        <a:t>3.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200" b="0" i="0" u="none" strike="noStrike" dirty="0">
                          <a:latin typeface="Calibri"/>
                        </a:rPr>
                        <a:t>125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advTm="25000">
    <p:fade/>
    <p:sndAc>
      <p:stSnd>
        <p:snd r:embed="rId3" name="click.wav" builtIn="1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/>
          <p:cNvSpPr>
            <a:spLocks noGrp="1"/>
          </p:cNvSpPr>
          <p:nvPr>
            <p:ph type="body" idx="1"/>
          </p:nvPr>
        </p:nvSpPr>
        <p:spPr>
          <a:xfrm>
            <a:off x="571472" y="1428742"/>
            <a:ext cx="1600200" cy="3124200"/>
          </a:xfrm>
        </p:spPr>
        <p:txBody>
          <a:bodyPr>
            <a:normAutofit/>
          </a:bodyPr>
          <a:lstStyle/>
          <a:p>
            <a:r>
              <a:rPr sz="8000" smtClean="0"/>
              <a:t>4</a:t>
            </a:r>
            <a:endParaRPr sz="8000" smtClean="0"/>
          </a:p>
        </p:txBody>
      </p:sp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714612" y="2143122"/>
          <a:ext cx="6096007" cy="1849096"/>
        </p:xfrm>
        <a:graphic>
          <a:graphicData uri="http://schemas.openxmlformats.org/drawingml/2006/table">
            <a:tbl>
              <a:tblPr/>
              <a:tblGrid>
                <a:gridCol w="361245"/>
                <a:gridCol w="853201"/>
                <a:gridCol w="61199"/>
                <a:gridCol w="361245"/>
                <a:gridCol w="361245"/>
                <a:gridCol w="361245"/>
                <a:gridCol w="361245"/>
                <a:gridCol w="361245"/>
                <a:gridCol w="361245"/>
                <a:gridCol w="361245"/>
                <a:gridCol w="485422"/>
                <a:gridCol w="361245"/>
                <a:gridCol w="361245"/>
                <a:gridCol w="361245"/>
                <a:gridCol w="361245"/>
                <a:gridCol w="361245"/>
              </a:tblGrid>
              <a:tr h="462274">
                <a:tc>
                  <a:txBody>
                    <a:bodyPr/>
                    <a:lstStyle/>
                    <a:p>
                      <a:pPr algn="l" fontAlgn="b"/>
                      <a:endParaRPr lang="ru-RU" sz="2800" b="1" i="0" u="none" strike="noStrike" dirty="0">
                        <a:solidFill>
                          <a:srgbClr val="0000FF"/>
                        </a:solidFill>
                        <a:latin typeface="Calibri"/>
                      </a:endParaRPr>
                    </a:p>
                  </a:txBody>
                  <a:tcPr marL="5637" marR="5637" marT="56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15">
                  <a:txBody>
                    <a:bodyPr/>
                    <a:lstStyle/>
                    <a:p>
                      <a:pPr algn="l" fontAlgn="b"/>
                      <a:r>
                        <a:rPr lang="ru-RU" sz="2800" b="1" i="0" u="none" strike="noStrike">
                          <a:solidFill>
                            <a:srgbClr val="0000FF"/>
                          </a:solidFill>
                          <a:latin typeface="Calibri"/>
                        </a:rPr>
                        <a:t>Угадайте корень уравнения: у²  =  81</a:t>
                      </a:r>
                    </a:p>
                  </a:txBody>
                  <a:tcPr marL="5637" marR="5637" marT="56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2274">
                <a:tc>
                  <a:txBody>
                    <a:bodyPr/>
                    <a:lstStyle/>
                    <a:p>
                      <a:pPr algn="l" fontAlgn="b"/>
                      <a:r>
                        <a:rPr lang="ru-RU" sz="2800" b="0" i="0" u="none" strike="noStrike">
                          <a:latin typeface="Calibri"/>
                        </a:rPr>
                        <a:t>1. </a:t>
                      </a:r>
                    </a:p>
                  </a:txBody>
                  <a:tcPr marL="5637" marR="5637" marT="56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 dirty="0" smtClean="0">
                          <a:latin typeface="Calibri"/>
                        </a:rPr>
                        <a:t>y=</a:t>
                      </a:r>
                      <a:r>
                        <a:rPr lang="ru-RU" sz="2800" b="0" i="0" u="none" strike="noStrike" dirty="0" smtClean="0">
                          <a:latin typeface="Calibri"/>
                        </a:rPr>
                        <a:t>9</a:t>
                      </a:r>
                      <a:endParaRPr lang="ru-RU" sz="2800" b="0" i="0" u="none" strike="noStrike" dirty="0">
                        <a:latin typeface="Calibri"/>
                      </a:endParaRPr>
                    </a:p>
                  </a:txBody>
                  <a:tcPr marL="5637" marR="5637" marT="56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5637" marR="5637" marT="56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5637" marR="5637" marT="56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5637" marR="5637" marT="56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5637" marR="5637" marT="56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5637" marR="5637" marT="56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5637" marR="5637" marT="56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5637" marR="5637" marT="56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5637" marR="5637" marT="56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solidFill>
                          <a:srgbClr val="FF99CC"/>
                        </a:solidFill>
                        <a:latin typeface="Calibri"/>
                      </a:endParaRPr>
                    </a:p>
                  </a:txBody>
                  <a:tcPr marL="5637" marR="5637" marT="56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solidFill>
                          <a:srgbClr val="FF99CC"/>
                        </a:solidFill>
                        <a:latin typeface="Calibri"/>
                      </a:endParaRPr>
                    </a:p>
                  </a:txBody>
                  <a:tcPr marL="5637" marR="5637" marT="56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solidFill>
                          <a:srgbClr val="FF99CC"/>
                        </a:solidFill>
                        <a:latin typeface="Calibri"/>
                      </a:endParaRPr>
                    </a:p>
                  </a:txBody>
                  <a:tcPr marL="5637" marR="5637" marT="56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solidFill>
                          <a:srgbClr val="FF99CC"/>
                        </a:solidFill>
                        <a:latin typeface="Calibri"/>
                      </a:endParaRPr>
                    </a:p>
                  </a:txBody>
                  <a:tcPr marL="5637" marR="5637" marT="56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solidFill>
                          <a:srgbClr val="FF00FF"/>
                        </a:solidFill>
                        <a:latin typeface="Calibri"/>
                      </a:endParaRPr>
                    </a:p>
                  </a:txBody>
                  <a:tcPr marL="5637" marR="5637" marT="56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5637" marR="5637" marT="56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2274">
                <a:tc>
                  <a:txBody>
                    <a:bodyPr/>
                    <a:lstStyle/>
                    <a:p>
                      <a:pPr algn="l" fontAlgn="b"/>
                      <a:r>
                        <a:rPr lang="ru-RU" sz="2800" b="0" i="0" u="none" strike="noStrike">
                          <a:latin typeface="Calibri"/>
                        </a:rPr>
                        <a:t>2.</a:t>
                      </a:r>
                    </a:p>
                  </a:txBody>
                  <a:tcPr marL="5637" marR="5637" marT="56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 dirty="0" smtClean="0">
                          <a:latin typeface="Calibri"/>
                        </a:rPr>
                        <a:t>y=</a:t>
                      </a:r>
                      <a:r>
                        <a:rPr lang="ru-RU" sz="2800" b="0" i="0" u="none" strike="noStrike" dirty="0" smtClean="0">
                          <a:latin typeface="Calibri"/>
                        </a:rPr>
                        <a:t>3</a:t>
                      </a:r>
                      <a:endParaRPr lang="ru-RU" sz="2800" b="0" i="0" u="none" strike="noStrike" dirty="0">
                        <a:latin typeface="Calibri"/>
                      </a:endParaRPr>
                    </a:p>
                  </a:txBody>
                  <a:tcPr marL="5637" marR="5637" marT="56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5637" marR="5637" marT="56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5637" marR="5637" marT="56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5637" marR="5637" marT="56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5637" marR="5637" marT="56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5637" marR="5637" marT="56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5637" marR="5637" marT="56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5637" marR="5637" marT="56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5637" marR="5637" marT="56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solidFill>
                          <a:srgbClr val="FF99CC"/>
                        </a:solidFill>
                        <a:latin typeface="Calibri"/>
                      </a:endParaRPr>
                    </a:p>
                  </a:txBody>
                  <a:tcPr marL="5637" marR="5637" marT="56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solidFill>
                          <a:srgbClr val="FF99CC"/>
                        </a:solidFill>
                        <a:latin typeface="Calibri"/>
                      </a:endParaRPr>
                    </a:p>
                  </a:txBody>
                  <a:tcPr marL="5637" marR="5637" marT="56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solidFill>
                          <a:srgbClr val="FF99CC"/>
                        </a:solidFill>
                        <a:latin typeface="Calibri"/>
                      </a:endParaRPr>
                    </a:p>
                  </a:txBody>
                  <a:tcPr marL="5637" marR="5637" marT="56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solidFill>
                          <a:srgbClr val="FF99CC"/>
                        </a:solidFill>
                        <a:latin typeface="Calibri"/>
                      </a:endParaRPr>
                    </a:p>
                  </a:txBody>
                  <a:tcPr marL="5637" marR="5637" marT="56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solidFill>
                          <a:srgbClr val="FF00FF"/>
                        </a:solidFill>
                        <a:latin typeface="Calibri"/>
                      </a:endParaRPr>
                    </a:p>
                  </a:txBody>
                  <a:tcPr marL="5637" marR="5637" marT="56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5637" marR="5637" marT="56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2274">
                <a:tc>
                  <a:txBody>
                    <a:bodyPr/>
                    <a:lstStyle/>
                    <a:p>
                      <a:pPr algn="l" fontAlgn="b"/>
                      <a:r>
                        <a:rPr lang="ru-RU" sz="2800" b="0" i="0" u="none" strike="noStrike">
                          <a:latin typeface="Calibri"/>
                        </a:rPr>
                        <a:t>3.</a:t>
                      </a:r>
                    </a:p>
                  </a:txBody>
                  <a:tcPr marL="5637" marR="5637" marT="56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 dirty="0" smtClean="0">
                          <a:latin typeface="Calibri"/>
                        </a:rPr>
                        <a:t>y=</a:t>
                      </a:r>
                      <a:r>
                        <a:rPr lang="ru-RU" sz="2800" b="0" i="0" u="none" strike="noStrike" dirty="0" smtClean="0">
                          <a:latin typeface="Calibri"/>
                        </a:rPr>
                        <a:t>27</a:t>
                      </a:r>
                      <a:endParaRPr lang="ru-RU" sz="2800" b="0" i="0" u="none" strike="noStrike" dirty="0">
                        <a:latin typeface="Calibri"/>
                      </a:endParaRPr>
                    </a:p>
                  </a:txBody>
                  <a:tcPr marL="5637" marR="5637" marT="56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5637" marR="5637" marT="56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5637" marR="5637" marT="56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5637" marR="5637" marT="56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 dirty="0">
                        <a:latin typeface="Calibri"/>
                      </a:endParaRPr>
                    </a:p>
                  </a:txBody>
                  <a:tcPr marL="5637" marR="5637" marT="56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5637" marR="5637" marT="56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5637" marR="5637" marT="56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5637" marR="5637" marT="56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5637" marR="5637" marT="56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solidFill>
                          <a:srgbClr val="FF99CC"/>
                        </a:solidFill>
                        <a:latin typeface="Calibri"/>
                      </a:endParaRPr>
                    </a:p>
                  </a:txBody>
                  <a:tcPr marL="5637" marR="5637" marT="56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solidFill>
                          <a:srgbClr val="FF99CC"/>
                        </a:solidFill>
                        <a:latin typeface="Calibri"/>
                      </a:endParaRPr>
                    </a:p>
                  </a:txBody>
                  <a:tcPr marL="5637" marR="5637" marT="56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solidFill>
                          <a:srgbClr val="FF99CC"/>
                        </a:solidFill>
                        <a:latin typeface="Calibri"/>
                      </a:endParaRPr>
                    </a:p>
                  </a:txBody>
                  <a:tcPr marL="5637" marR="5637" marT="56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solidFill>
                          <a:srgbClr val="FF99CC"/>
                        </a:solidFill>
                        <a:latin typeface="Calibri"/>
                      </a:endParaRPr>
                    </a:p>
                  </a:txBody>
                  <a:tcPr marL="5637" marR="5637" marT="56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solidFill>
                          <a:srgbClr val="FF00FF"/>
                        </a:solidFill>
                        <a:latin typeface="Calibri"/>
                      </a:endParaRPr>
                    </a:p>
                  </a:txBody>
                  <a:tcPr marL="5637" marR="5637" marT="56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 dirty="0">
                        <a:latin typeface="Calibri"/>
                      </a:endParaRPr>
                    </a:p>
                  </a:txBody>
                  <a:tcPr marL="5637" marR="5637" marT="563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advTm="25000">
    <p:fade/>
    <p:sndAc>
      <p:stSnd>
        <p:snd r:embed="rId3" name="click.wav" builtIn="1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sz="8000" smtClean="0"/>
              <a:t>5</a:t>
            </a:r>
            <a:endParaRPr sz="8000" smtClean="0"/>
          </a:p>
        </p:txBody>
      </p:sp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714612" y="2000246"/>
          <a:ext cx="6095994" cy="1819924"/>
        </p:xfrm>
        <a:graphic>
          <a:graphicData uri="http://schemas.openxmlformats.org/drawingml/2006/table">
            <a:tbl>
              <a:tblPr/>
              <a:tblGrid>
                <a:gridCol w="355322"/>
                <a:gridCol w="999344"/>
                <a:gridCol w="355322"/>
                <a:gridCol w="355322"/>
                <a:gridCol w="355322"/>
                <a:gridCol w="355322"/>
                <a:gridCol w="355322"/>
                <a:gridCol w="355322"/>
                <a:gridCol w="355322"/>
                <a:gridCol w="355322"/>
                <a:gridCol w="477464"/>
                <a:gridCol w="355322"/>
                <a:gridCol w="355322"/>
                <a:gridCol w="355322"/>
                <a:gridCol w="355322"/>
              </a:tblGrid>
              <a:tr h="454981">
                <a:tc gridSpan="15">
                  <a:txBody>
                    <a:bodyPr/>
                    <a:lstStyle/>
                    <a:p>
                      <a:pPr algn="l" fontAlgn="b"/>
                      <a:r>
                        <a:rPr lang="ru-RU" sz="2800" b="1" i="0" u="none" strike="noStrike">
                          <a:solidFill>
                            <a:srgbClr val="0000FF"/>
                          </a:solidFill>
                          <a:latin typeface="Calibri"/>
                        </a:rPr>
                        <a:t>Найдите значение выражения 4² + 3²</a:t>
                      </a: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4981">
                <a:tc>
                  <a:txBody>
                    <a:bodyPr/>
                    <a:lstStyle/>
                    <a:p>
                      <a:pPr algn="l" fontAlgn="b"/>
                      <a:r>
                        <a:rPr lang="ru-RU" sz="2800" b="0" i="0" u="none" strike="noStrike">
                          <a:latin typeface="Calibri"/>
                        </a:rPr>
                        <a:t>1.</a:t>
                      </a: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800" b="0" i="0" u="none" strike="noStrike">
                          <a:latin typeface="Calibri"/>
                        </a:rPr>
                        <a:t>14</a:t>
                      </a: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solidFill>
                          <a:srgbClr val="FF99CC"/>
                        </a:solidFill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solidFill>
                          <a:srgbClr val="FF99CC"/>
                        </a:solidFill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solidFill>
                          <a:srgbClr val="FF99CC"/>
                        </a:solidFill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solidFill>
                          <a:srgbClr val="FF99CC"/>
                        </a:solidFill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solidFill>
                          <a:srgbClr val="FF00FF"/>
                        </a:solidFill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4981">
                <a:tc>
                  <a:txBody>
                    <a:bodyPr/>
                    <a:lstStyle/>
                    <a:p>
                      <a:pPr algn="l" fontAlgn="b"/>
                      <a:r>
                        <a:rPr lang="ru-RU" sz="2800" b="0" i="0" u="none" strike="noStrike">
                          <a:latin typeface="Calibri"/>
                        </a:rPr>
                        <a:t>2.</a:t>
                      </a: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800" b="0" i="0" u="none" strike="noStrike">
                          <a:latin typeface="Calibri"/>
                        </a:rPr>
                        <a:t>25</a:t>
                      </a: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solidFill>
                          <a:srgbClr val="FF99CC"/>
                        </a:solidFill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solidFill>
                          <a:srgbClr val="FF99CC"/>
                        </a:solidFill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solidFill>
                          <a:srgbClr val="FF99CC"/>
                        </a:solidFill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solidFill>
                          <a:srgbClr val="FF99CC"/>
                        </a:solidFill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solidFill>
                          <a:srgbClr val="FF00FF"/>
                        </a:solidFill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4981">
                <a:tc>
                  <a:txBody>
                    <a:bodyPr/>
                    <a:lstStyle/>
                    <a:p>
                      <a:pPr algn="l" fontAlgn="b"/>
                      <a:r>
                        <a:rPr lang="ru-RU" sz="2800" b="0" i="0" u="none" strike="noStrike">
                          <a:latin typeface="Calibri"/>
                        </a:rPr>
                        <a:t>3.</a:t>
                      </a: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800" b="0" i="0" u="none" strike="noStrike">
                          <a:latin typeface="Calibri"/>
                        </a:rPr>
                        <a:t>49</a:t>
                      </a: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solidFill>
                          <a:srgbClr val="FF99CC"/>
                        </a:solidFill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solidFill>
                          <a:srgbClr val="FF99CC"/>
                        </a:solidFill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solidFill>
                          <a:srgbClr val="FF99CC"/>
                        </a:solidFill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solidFill>
                          <a:srgbClr val="FF99CC"/>
                        </a:solidFill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 dirty="0">
                        <a:solidFill>
                          <a:srgbClr val="FF00FF"/>
                        </a:solidFill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advTm="25000">
    <p:fade/>
    <p:sndAc>
      <p:stSnd>
        <p:snd r:embed="rId3" name="click.wav" builtIn="1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sz="8000" smtClean="0"/>
              <a:t>6</a:t>
            </a:r>
          </a:p>
        </p:txBody>
      </p:sp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571736" y="1928808"/>
          <a:ext cx="6095994" cy="1819924"/>
        </p:xfrm>
        <a:graphic>
          <a:graphicData uri="http://schemas.openxmlformats.org/drawingml/2006/table">
            <a:tbl>
              <a:tblPr/>
              <a:tblGrid>
                <a:gridCol w="355322"/>
                <a:gridCol w="999344"/>
                <a:gridCol w="355322"/>
                <a:gridCol w="355322"/>
                <a:gridCol w="355322"/>
                <a:gridCol w="355322"/>
                <a:gridCol w="355322"/>
                <a:gridCol w="355322"/>
                <a:gridCol w="355322"/>
                <a:gridCol w="355322"/>
                <a:gridCol w="477464"/>
                <a:gridCol w="355322"/>
                <a:gridCol w="355322"/>
                <a:gridCol w="355322"/>
                <a:gridCol w="355322"/>
              </a:tblGrid>
              <a:tr h="454981">
                <a:tc gridSpan="15">
                  <a:txBody>
                    <a:bodyPr/>
                    <a:lstStyle/>
                    <a:p>
                      <a:pPr algn="l" fontAlgn="b"/>
                      <a:r>
                        <a:rPr lang="ru-RU" sz="2800" b="1" i="0" u="none" strike="noStrike">
                          <a:solidFill>
                            <a:srgbClr val="0000FF"/>
                          </a:solidFill>
                          <a:latin typeface="Calibri"/>
                        </a:rPr>
                        <a:t>Найдите значение выражения 2³ + 3³</a:t>
                      </a: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4981">
                <a:tc>
                  <a:txBody>
                    <a:bodyPr/>
                    <a:lstStyle/>
                    <a:p>
                      <a:pPr algn="l" fontAlgn="b"/>
                      <a:r>
                        <a:rPr lang="ru-RU" sz="2800" b="0" i="0" u="none" strike="noStrike">
                          <a:latin typeface="Calibri"/>
                        </a:rPr>
                        <a:t>1.</a:t>
                      </a: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800" b="0" i="0" u="none" strike="noStrike">
                          <a:latin typeface="Calibri"/>
                        </a:rPr>
                        <a:t>35</a:t>
                      </a: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solidFill>
                          <a:srgbClr val="FF99CC"/>
                        </a:solidFill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solidFill>
                          <a:srgbClr val="FF99CC"/>
                        </a:solidFill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solidFill>
                          <a:srgbClr val="FF99CC"/>
                        </a:solidFill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solidFill>
                          <a:srgbClr val="FF99CC"/>
                        </a:solidFill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solidFill>
                          <a:srgbClr val="FF00FF"/>
                        </a:solidFill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4981">
                <a:tc>
                  <a:txBody>
                    <a:bodyPr/>
                    <a:lstStyle/>
                    <a:p>
                      <a:pPr algn="l" fontAlgn="b"/>
                      <a:r>
                        <a:rPr lang="ru-RU" sz="2800" b="0" i="0" u="none" strike="noStrike">
                          <a:latin typeface="Calibri"/>
                        </a:rPr>
                        <a:t>2.</a:t>
                      </a: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800" b="0" i="0" u="none" strike="noStrike">
                          <a:latin typeface="Calibri"/>
                        </a:rPr>
                        <a:t>15</a:t>
                      </a: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solidFill>
                          <a:srgbClr val="FF99CC"/>
                        </a:solidFill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solidFill>
                          <a:srgbClr val="FF99CC"/>
                        </a:solidFill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solidFill>
                          <a:srgbClr val="FF99CC"/>
                        </a:solidFill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solidFill>
                          <a:srgbClr val="FF99CC"/>
                        </a:solidFill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solidFill>
                          <a:srgbClr val="FF00FF"/>
                        </a:solidFill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4981">
                <a:tc>
                  <a:txBody>
                    <a:bodyPr/>
                    <a:lstStyle/>
                    <a:p>
                      <a:pPr algn="l" fontAlgn="b"/>
                      <a:r>
                        <a:rPr lang="ru-RU" sz="2800" b="0" i="0" u="none" strike="noStrike">
                          <a:latin typeface="Calibri"/>
                        </a:rPr>
                        <a:t>3. </a:t>
                      </a: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800" b="0" i="0" u="none" strike="noStrike">
                          <a:latin typeface="Calibri"/>
                        </a:rPr>
                        <a:t>125</a:t>
                      </a: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solidFill>
                          <a:srgbClr val="FF99CC"/>
                        </a:solidFill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solidFill>
                          <a:srgbClr val="FF99CC"/>
                        </a:solidFill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solidFill>
                          <a:srgbClr val="FF99CC"/>
                        </a:solidFill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>
                        <a:solidFill>
                          <a:srgbClr val="FF99CC"/>
                        </a:solidFill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800" b="0" i="0" u="none" strike="noStrike" dirty="0">
                        <a:solidFill>
                          <a:srgbClr val="FF00FF"/>
                        </a:solidFill>
                        <a:latin typeface="Calibri"/>
                      </a:endParaRPr>
                    </a:p>
                  </a:txBody>
                  <a:tcPr marL="5549" marR="5549" marT="5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advTm="25000">
    <p:fade/>
    <p:sndAc>
      <p:stSnd>
        <p:snd r:embed="rId3" name="click.wav" builtIn="1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sz="8000" smtClean="0"/>
              <a:t>7</a:t>
            </a:r>
            <a:endParaRPr sz="8000" smtClean="0"/>
          </a:p>
        </p:txBody>
      </p:sp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571736" y="1785932"/>
          <a:ext cx="6095998" cy="1719744"/>
        </p:xfrm>
        <a:graphic>
          <a:graphicData uri="http://schemas.openxmlformats.org/drawingml/2006/table">
            <a:tbl>
              <a:tblPr/>
              <a:tblGrid>
                <a:gridCol w="335752"/>
                <a:gridCol w="944303"/>
                <a:gridCol w="335752"/>
                <a:gridCol w="335752"/>
                <a:gridCol w="335752"/>
                <a:gridCol w="335752"/>
                <a:gridCol w="335752"/>
                <a:gridCol w="335752"/>
                <a:gridCol w="335752"/>
                <a:gridCol w="335752"/>
                <a:gridCol w="451167"/>
                <a:gridCol w="335752"/>
                <a:gridCol w="335752"/>
                <a:gridCol w="335752"/>
                <a:gridCol w="335752"/>
                <a:gridCol w="335752"/>
              </a:tblGrid>
              <a:tr h="429936">
                <a:tc>
                  <a:txBody>
                    <a:bodyPr/>
                    <a:lstStyle/>
                    <a:p>
                      <a:pPr algn="l" fontAlgn="b"/>
                      <a:endParaRPr lang="ru-RU" sz="2600" b="1" i="0" u="none" strike="noStrike">
                        <a:solidFill>
                          <a:srgbClr val="0000FF"/>
                        </a:solidFill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14">
                  <a:txBody>
                    <a:bodyPr/>
                    <a:lstStyle/>
                    <a:p>
                      <a:pPr algn="l" fontAlgn="b"/>
                      <a:r>
                        <a:rPr lang="ru-RU" sz="2600" b="1" i="0" u="none" strike="noStrike">
                          <a:solidFill>
                            <a:srgbClr val="0000FF"/>
                          </a:solidFill>
                          <a:latin typeface="Calibri"/>
                        </a:rPr>
                        <a:t>Найди значение выражения: (5 + 4)²</a:t>
                      </a: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9936">
                <a:tc>
                  <a:txBody>
                    <a:bodyPr/>
                    <a:lstStyle/>
                    <a:p>
                      <a:pPr algn="l" fontAlgn="b"/>
                      <a:r>
                        <a:rPr lang="ru-RU" sz="2600" b="0" i="0" u="none" strike="noStrike">
                          <a:latin typeface="Calibri"/>
                        </a:rPr>
                        <a:t>1.</a:t>
                      </a: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600" b="0" i="0" u="none" strike="noStrike">
                          <a:latin typeface="Calibri"/>
                        </a:rPr>
                        <a:t>31</a:t>
                      </a: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solidFill>
                          <a:srgbClr val="FF99CC"/>
                        </a:solidFill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solidFill>
                          <a:srgbClr val="FF99CC"/>
                        </a:solidFill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solidFill>
                          <a:srgbClr val="FF99CC"/>
                        </a:solidFill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solidFill>
                          <a:srgbClr val="FF99CC"/>
                        </a:solidFill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solidFill>
                          <a:srgbClr val="FF00FF"/>
                        </a:solidFill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9936">
                <a:tc>
                  <a:txBody>
                    <a:bodyPr/>
                    <a:lstStyle/>
                    <a:p>
                      <a:pPr algn="l" fontAlgn="b"/>
                      <a:r>
                        <a:rPr lang="ru-RU" sz="2600" b="0" i="0" u="none" strike="noStrike">
                          <a:latin typeface="Calibri"/>
                        </a:rPr>
                        <a:t>2.</a:t>
                      </a: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600" b="0" i="0" u="none" strike="noStrike">
                          <a:latin typeface="Calibri"/>
                        </a:rPr>
                        <a:t>81</a:t>
                      </a: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solidFill>
                          <a:srgbClr val="FF99CC"/>
                        </a:solidFill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solidFill>
                          <a:srgbClr val="FF99CC"/>
                        </a:solidFill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solidFill>
                          <a:srgbClr val="FF99CC"/>
                        </a:solidFill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solidFill>
                          <a:srgbClr val="FF99CC"/>
                        </a:solidFill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solidFill>
                          <a:srgbClr val="FF00FF"/>
                        </a:solidFill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9936">
                <a:tc>
                  <a:txBody>
                    <a:bodyPr/>
                    <a:lstStyle/>
                    <a:p>
                      <a:pPr algn="l" fontAlgn="b"/>
                      <a:r>
                        <a:rPr lang="ru-RU" sz="2600" b="0" i="0" u="none" strike="noStrike">
                          <a:latin typeface="Calibri"/>
                        </a:rPr>
                        <a:t>3.</a:t>
                      </a: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600" b="0" i="0" u="none" strike="noStrike">
                          <a:latin typeface="Calibri"/>
                        </a:rPr>
                        <a:t>18</a:t>
                      </a: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solidFill>
                          <a:srgbClr val="FF99CC"/>
                        </a:solidFill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solidFill>
                          <a:srgbClr val="FF99CC"/>
                        </a:solidFill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solidFill>
                          <a:srgbClr val="FF99CC"/>
                        </a:solidFill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solidFill>
                          <a:srgbClr val="FF99CC"/>
                        </a:solidFill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solidFill>
                          <a:srgbClr val="FF00FF"/>
                        </a:solidFill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 dirty="0"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advTm="25000">
    <p:fade/>
    <p:sndAc>
      <p:stSnd>
        <p:snd r:embed="rId3" name="click.wav" builtIn="1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sz="8000" smtClean="0"/>
              <a:t>8</a:t>
            </a:r>
          </a:p>
        </p:txBody>
      </p:sp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643174" y="1857370"/>
          <a:ext cx="6095998" cy="1719744"/>
        </p:xfrm>
        <a:graphic>
          <a:graphicData uri="http://schemas.openxmlformats.org/drawingml/2006/table">
            <a:tbl>
              <a:tblPr/>
              <a:tblGrid>
                <a:gridCol w="335752"/>
                <a:gridCol w="944303"/>
                <a:gridCol w="335752"/>
                <a:gridCol w="335752"/>
                <a:gridCol w="335752"/>
                <a:gridCol w="335752"/>
                <a:gridCol w="335752"/>
                <a:gridCol w="335752"/>
                <a:gridCol w="335752"/>
                <a:gridCol w="335752"/>
                <a:gridCol w="451167"/>
                <a:gridCol w="335752"/>
                <a:gridCol w="335752"/>
                <a:gridCol w="335752"/>
                <a:gridCol w="335752"/>
                <a:gridCol w="335752"/>
              </a:tblGrid>
              <a:tr h="429936">
                <a:tc>
                  <a:txBody>
                    <a:bodyPr/>
                    <a:lstStyle/>
                    <a:p>
                      <a:pPr algn="l" fontAlgn="b"/>
                      <a:endParaRPr lang="ru-RU" sz="2600" b="1" i="0" u="none" strike="noStrike">
                        <a:solidFill>
                          <a:srgbClr val="0000FF"/>
                        </a:solidFill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15">
                  <a:txBody>
                    <a:bodyPr/>
                    <a:lstStyle/>
                    <a:p>
                      <a:pPr algn="l" fontAlgn="b"/>
                      <a:r>
                        <a:rPr lang="ru-RU" sz="2600" b="1" i="0" u="none" strike="noStrike">
                          <a:solidFill>
                            <a:srgbClr val="0000FF"/>
                          </a:solidFill>
                          <a:latin typeface="Calibri"/>
                        </a:rPr>
                        <a:t>Найдите значение выражение: (7 - 4)³</a:t>
                      </a: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9936">
                <a:tc>
                  <a:txBody>
                    <a:bodyPr/>
                    <a:lstStyle/>
                    <a:p>
                      <a:pPr algn="l" fontAlgn="b"/>
                      <a:r>
                        <a:rPr lang="ru-RU" sz="2600" b="0" i="0" u="none" strike="noStrike">
                          <a:latin typeface="Calibri"/>
                        </a:rPr>
                        <a:t>1.</a:t>
                      </a: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600" b="0" i="0" u="none" strike="noStrike">
                          <a:latin typeface="Calibri"/>
                        </a:rPr>
                        <a:t>9</a:t>
                      </a: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solidFill>
                          <a:srgbClr val="FF99CC"/>
                        </a:solidFill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solidFill>
                          <a:srgbClr val="FF99CC"/>
                        </a:solidFill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solidFill>
                          <a:srgbClr val="FF99CC"/>
                        </a:solidFill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solidFill>
                          <a:srgbClr val="FF99CC"/>
                        </a:solidFill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solidFill>
                          <a:srgbClr val="FF00FF"/>
                        </a:solidFill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9936">
                <a:tc>
                  <a:txBody>
                    <a:bodyPr/>
                    <a:lstStyle/>
                    <a:p>
                      <a:pPr algn="l" fontAlgn="b"/>
                      <a:r>
                        <a:rPr lang="ru-RU" sz="2600" b="0" i="0" u="none" strike="noStrike">
                          <a:latin typeface="Calibri"/>
                        </a:rPr>
                        <a:t>2.</a:t>
                      </a: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600" b="0" i="0" u="none" strike="noStrike">
                          <a:latin typeface="Calibri"/>
                        </a:rPr>
                        <a:t>23</a:t>
                      </a: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solidFill>
                          <a:srgbClr val="FF99CC"/>
                        </a:solidFill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solidFill>
                          <a:srgbClr val="FF99CC"/>
                        </a:solidFill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solidFill>
                          <a:srgbClr val="FF99CC"/>
                        </a:solidFill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solidFill>
                          <a:srgbClr val="FF99CC"/>
                        </a:solidFill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solidFill>
                          <a:srgbClr val="FF00FF"/>
                        </a:solidFill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9936">
                <a:tc>
                  <a:txBody>
                    <a:bodyPr/>
                    <a:lstStyle/>
                    <a:p>
                      <a:pPr algn="l" fontAlgn="b"/>
                      <a:r>
                        <a:rPr lang="ru-RU" sz="2600" b="0" i="0" u="none" strike="noStrike">
                          <a:latin typeface="Calibri"/>
                        </a:rPr>
                        <a:t>3.</a:t>
                      </a: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600" b="0" i="0" u="none" strike="noStrike">
                          <a:latin typeface="Calibri"/>
                        </a:rPr>
                        <a:t>27</a:t>
                      </a: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solidFill>
                          <a:srgbClr val="FF99CC"/>
                        </a:solidFill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solidFill>
                          <a:srgbClr val="FF99CC"/>
                        </a:solidFill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solidFill>
                          <a:srgbClr val="FF99CC"/>
                        </a:solidFill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solidFill>
                          <a:srgbClr val="FF99CC"/>
                        </a:solidFill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>
                        <a:solidFill>
                          <a:srgbClr val="FF00FF"/>
                        </a:solidFill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600" b="0" i="0" u="none" strike="noStrike" dirty="0">
                        <a:latin typeface="Calibri"/>
                      </a:endParaRPr>
                    </a:p>
                  </a:txBody>
                  <a:tcPr marL="5243" marR="5243" marT="524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advTm="25000">
    <p:fade/>
    <p:sndAc>
      <p:stSnd>
        <p:snd r:embed="rId3" name="click.wav" builtIn="1"/>
      </p:stSnd>
    </p:sndAc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idescreen presentation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5000"/>
                <a:satMod val="150000"/>
              </a:schemeClr>
            </a:gs>
            <a:gs pos="35000">
              <a:schemeClr val="phClr">
                <a:shade val="60000"/>
                <a:satMod val="150000"/>
              </a:schemeClr>
            </a:gs>
            <a:gs pos="100000">
              <a:schemeClr val="phClr">
                <a:tint val="97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Widescreen presentation</Template>
  <TotalTime>0</TotalTime>
  <Words>141</Words>
  <PresentationFormat>Экран (16:9)</PresentationFormat>
  <Paragraphs>72</Paragraphs>
  <Slides>8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Widescreen presentation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2008-10-06T16:49:48Z</dcterms:created>
  <dcterms:modified xsi:type="dcterms:W3CDTF">2008-10-10T01:39:12Z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LCID">
    <vt:i4>1049</vt:i4>
  </property>
  <property fmtid="{D5CDD505-2E9C-101B-9397-08002B2CF9AE}" pid="3" name="_Version">
    <vt:lpwstr>12.0.4518</vt:lpwstr>
  </property>
  <property fmtid="{D5CDD505-2E9C-101B-9397-08002B2CF9AE}" pid="4" name="_TemplateID">
    <vt:lpwstr>TC101769301049</vt:lpwstr>
  </property>
</Properties>
</file>