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ustom.xml" ContentType="application/vnd.openxmlformats-officedocument.custom-properties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8"/>
  </p:notesMasterIdLst>
  <p:sldIdLst>
    <p:sldId id="256" r:id="rId2"/>
    <p:sldId id="258" r:id="rId3"/>
    <p:sldId id="264" r:id="rId4"/>
    <p:sldId id="259" r:id="rId5"/>
    <p:sldId id="270" r:id="rId6"/>
    <p:sldId id="271" r:id="rId7"/>
    <p:sldId id="272" r:id="rId8"/>
    <p:sldId id="269" r:id="rId9"/>
    <p:sldId id="265" r:id="rId10"/>
    <p:sldId id="260" r:id="rId11"/>
    <p:sldId id="266" r:id="rId12"/>
    <p:sldId id="261" r:id="rId13"/>
    <p:sldId id="267" r:id="rId14"/>
    <p:sldId id="262" r:id="rId15"/>
    <p:sldId id="268" r:id="rId16"/>
    <p:sldId id="263" r:id="rId17"/>
  </p:sldIdLst>
  <p:sldSz cx="9144000" cy="5143500" type="screen16x9"/>
  <p:notesSz cx="6858000" cy="9144000"/>
  <p:defaultTextStyle>
    <a:lvl1pPr marL="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9pPr>
    <a:extLst/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66FF"/>
    <a:srgbClr val="0033CC"/>
    <a:srgbClr val="B8E08C"/>
    <a:srgbClr val="EBF7A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8130" autoAdjust="0"/>
    <p:restoredTop sz="87621" autoAdjust="0"/>
  </p:normalViewPr>
  <p:slideViewPr>
    <p:cSldViewPr>
      <p:cViewPr varScale="1">
        <p:scale>
          <a:sx n="76" d="100"/>
          <a:sy n="76" d="100"/>
        </p:scale>
        <p:origin x="-102" y="-14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 latinLnBrk="0">
              <a:defRPr lang="ru-RU" sz="1200"/>
            </a:lvl1pPr>
            <a:extLst/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 latinLnBrk="0">
              <a:defRPr lang="ru-RU" sz="1200"/>
            </a:lvl1pPr>
            <a:extLst/>
          </a:lstStyle>
          <a:p>
            <a:fld id="{A8ADFD5B-A66C-449C-B6E8-FB716D07777D}" type="datetimeFigureOut">
              <a:rPr/>
              <a:pPr/>
              <a:t>6/30/2006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>
            <a:extLst/>
          </a:lstStyle>
          <a:p>
            <a:endParaRPr lang="ru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 latinLnBrk="0">
              <a:defRPr lang="ru-RU" sz="1200"/>
            </a:lvl1pPr>
            <a:extLst/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 latinLnBrk="0">
              <a:defRPr lang="ru-RU" sz="1200"/>
            </a:lvl1pPr>
            <a:extLst/>
          </a:lstStyle>
          <a:p>
            <a:fld id="{CA5D3BF3-D352-46FC-8343-31F56E6730EA}" type="slidenum">
              <a:rPr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9pPr>
    <a:extLst/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478274"/>
            <a:ext cx="9144000" cy="66522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ru-RU"/>
          </a:p>
        </p:txBody>
      </p:sp>
      <p:sp>
        <p:nvSpPr>
          <p:cNvPr id="10" name="Rectangle 9"/>
          <p:cNvSpPr/>
          <p:nvPr/>
        </p:nvSpPr>
        <p:spPr>
          <a:xfrm>
            <a:off x="-9144" y="4539996"/>
            <a:ext cx="2249424" cy="53492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ru-RU"/>
          </a:p>
        </p:txBody>
      </p:sp>
      <p:sp>
        <p:nvSpPr>
          <p:cNvPr id="11" name="Rectangle 10"/>
          <p:cNvSpPr/>
          <p:nvPr/>
        </p:nvSpPr>
        <p:spPr>
          <a:xfrm>
            <a:off x="2359152" y="4533138"/>
            <a:ext cx="6784848" cy="53492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ru-RU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4537528"/>
            <a:ext cx="6515100" cy="514350"/>
          </a:xfrm>
        </p:spPr>
        <p:txBody>
          <a:bodyPr anchor="ctr"/>
          <a:lstStyle>
            <a:lvl1pPr marL="0" indent="0" algn="l" eaLnBrk="1" latinLnBrk="0" hangingPunct="1">
              <a:buNone/>
              <a:defRPr kumimoji="0" lang="ru-RU" sz="2800">
                <a:solidFill>
                  <a:srgbClr val="FFFFFF"/>
                </a:solidFill>
              </a:defRPr>
            </a:lvl1pPr>
            <a:lvl2pPr marL="457200" indent="0" algn="ctr" eaLnBrk="1" latinLnBrk="0" hangingPunct="1">
              <a:buNone/>
            </a:lvl2pPr>
            <a:lvl3pPr marL="914400" indent="0" algn="ctr" eaLnBrk="1" latinLnBrk="0" hangingPunct="1">
              <a:buNone/>
            </a:lvl3pPr>
            <a:lvl4pPr marL="1371600" indent="0" algn="ctr" eaLnBrk="1" latinLnBrk="0" hangingPunct="1">
              <a:buNone/>
            </a:lvl4pPr>
            <a:lvl5pPr marL="1828800" indent="0" algn="ctr" eaLnBrk="1" latinLnBrk="0" hangingPunct="1">
              <a:buNone/>
            </a:lvl5pPr>
            <a:lvl6pPr marL="2286000" indent="0" algn="ctr" eaLnBrk="1" latinLnBrk="0" hangingPunct="1">
              <a:buNone/>
            </a:lvl6pPr>
            <a:lvl7pPr marL="2743200" indent="0" algn="ctr" eaLnBrk="1" latinLnBrk="0" hangingPunct="1">
              <a:buNone/>
            </a:lvl7pPr>
            <a:lvl8pPr marL="3200400" indent="0" algn="ctr" eaLnBrk="1" latinLnBrk="0" hangingPunct="1">
              <a:buNone/>
            </a:lvl8pPr>
            <a:lvl9pPr marL="3657600" indent="0" algn="ctr" eaLnBrk="1" latinLnBrk="0" hangingPunct="1">
              <a:buNone/>
            </a:lvl9pPr>
            <a:extLst/>
          </a:lstStyle>
          <a:p>
            <a:pPr eaLnBrk="1" latinLnBrk="0" hangingPunct="1"/>
            <a:r>
              <a:rPr lang="ru-RU" smtClean="0"/>
              <a:t>Образец подзаголовка</a:t>
            </a:r>
            <a:endParaRPr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4551524"/>
            <a:ext cx="2057400" cy="514350"/>
          </a:xfrm>
        </p:spPr>
        <p:txBody>
          <a:bodyPr>
            <a:noAutofit/>
          </a:bodyPr>
          <a:lstStyle>
            <a:lvl1pPr algn="ctr" eaLnBrk="1" latinLnBrk="0" hangingPunct="1">
              <a:defRPr kumimoji="0" lang="ru-RU" sz="2000">
                <a:solidFill>
                  <a:srgbClr val="FFFFFF"/>
                </a:solidFill>
              </a:defRPr>
            </a:lvl1pPr>
            <a:extLst/>
          </a:lstStyle>
          <a:p>
            <a:pPr algn="ctr"/>
            <a:fld id="{047E157E-8DCB-4F70-A0AF-5EB586A91DD4}" type="datetime1">
              <a:rPr kumimoji="0" lang="ru-RU">
                <a:solidFill>
                  <a:srgbClr val="FFFFFF"/>
                </a:solidFill>
              </a:rPr>
              <a:pPr algn="ctr"/>
              <a:t>09.10.2008</a:t>
            </a:fld>
            <a:endParaRPr kumimoji="0" lang="ru-RU" sz="2000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177404"/>
            <a:ext cx="5867400" cy="273844"/>
          </a:xfrm>
        </p:spPr>
        <p:txBody>
          <a:bodyPr/>
          <a:lstStyle>
            <a:lvl1pPr algn="r" eaLnBrk="1" latinLnBrk="0" hangingPunct="1">
              <a:defRPr kumimoji="0" lang="ru-RU">
                <a:solidFill>
                  <a:schemeClr val="tx2"/>
                </a:solidFill>
              </a:defRPr>
            </a:lvl1pPr>
            <a:extLst/>
          </a:lstStyle>
          <a:p>
            <a:pPr algn="r"/>
            <a:endParaRPr kumimoji="0" lang="ru-RU">
              <a:solidFill>
                <a:schemeClr val="tx2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171450"/>
            <a:ext cx="838200" cy="285750"/>
          </a:xfrm>
        </p:spPr>
        <p:txBody>
          <a:bodyPr/>
          <a:lstStyle>
            <a:lvl1pPr eaLnBrk="1" latinLnBrk="0" hangingPunct="1">
              <a:defRPr kumimoji="0" lang="ru-RU">
                <a:solidFill>
                  <a:schemeClr val="tx2"/>
                </a:solidFill>
              </a:defRPr>
            </a:lvl1pPr>
            <a:extLst/>
          </a:lstStyle>
          <a:p>
            <a:fld id="{8F82E0A0-C266-4798-8C8F-B9F91E9DA37E}" type="slidenum">
              <a:rPr kumimoji="0" lang="ru-RU">
                <a:solidFill>
                  <a:schemeClr val="tx2"/>
                </a:solidFill>
              </a:rPr>
              <a:pPr/>
              <a:t>‹#›</a:t>
            </a:fld>
            <a:endParaRPr kumimoji="0" lang="ru-RU">
              <a:solidFill>
                <a:schemeClr val="tx2"/>
              </a:solidFill>
            </a:endParaRPr>
          </a:p>
        </p:txBody>
      </p:sp>
      <p:sp>
        <p:nvSpPr>
          <p:cNvPr id="12" name="Rectangle 11"/>
          <p:cNvSpPr>
            <a:spLocks noGrp="1"/>
          </p:cNvSpPr>
          <p:nvPr>
            <p:ph type="title"/>
          </p:nvPr>
        </p:nvSpPr>
        <p:spPr>
          <a:xfrm>
            <a:off x="2362200" y="2343150"/>
            <a:ext cx="6477000" cy="2038350"/>
          </a:xfrm>
        </p:spPr>
        <p:txBody>
          <a:bodyPr rtlCol="0" anchor="b"/>
          <a:lstStyle>
            <a:lvl1pPr eaLnBrk="1" latinLnBrk="0" hangingPunct="1">
              <a:defRPr kumimoji="0" lang="ru-RU" cap="all" baseline="0"/>
            </a:lvl1pPr>
            <a:extLst/>
          </a:lstStyle>
          <a:p>
            <a:pPr eaLnBrk="1" latinLnBrk="0" hangingPunct="1"/>
            <a:r>
              <a:rPr lang="ru-RU" smtClean="0"/>
              <a:t>Образец заголовка</a:t>
            </a:r>
            <a:endParaRPr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advTm="15000">
    <p:sndAc>
      <p:stSnd>
        <p:snd r:embed="rId1" name="click.wav" builtIn="1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pPr eaLnBrk="1" latinLnBrk="0" hangingPunct="1"/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Rectangl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606EA6-EFEA-4C30-9264-4F9291A5780D}" type="datetime1">
              <a:rPr/>
              <a:pPr/>
              <a:t>6/30/2006</a:t>
            </a:fld>
            <a:endParaRPr kumimoji="0" lang="ru-RU"/>
          </a:p>
        </p:txBody>
      </p:sp>
      <p:sp>
        <p:nvSpPr>
          <p:cNvPr id="4" name="Rectangl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ru-RU"/>
          </a:p>
        </p:txBody>
      </p:sp>
      <p:sp>
        <p:nvSpPr>
          <p:cNvPr id="5" name="Rectangl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algn="ctr"/>
            <a:fld id="{8F82E0A0-C266-4798-8C8F-B9F91E9DA37E}" type="slidenum">
              <a:rPr kumimoji="0" lang="ru-RU" sz="1400" b="1">
                <a:solidFill>
                  <a:srgbClr val="FFFFFF"/>
                </a:solidFill>
              </a:rPr>
              <a:pPr algn="ctr"/>
              <a:t>‹#›</a:t>
            </a:fld>
            <a:endParaRPr kumimoji="0" lang="ru-RU"/>
          </a:p>
        </p:txBody>
      </p:sp>
      <p:sp>
        <p:nvSpPr>
          <p:cNvPr id="7" name="Rectangle 6"/>
          <p:cNvSpPr>
            <a:spLocks noGrp="1"/>
          </p:cNvSpPr>
          <p:nvPr>
            <p:ph sz="quarter" idx="13"/>
          </p:nvPr>
        </p:nvSpPr>
        <p:spPr>
          <a:xfrm>
            <a:off x="609600" y="1352550"/>
            <a:ext cx="8153400" cy="3276600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/>
          </a:p>
        </p:txBody>
      </p:sp>
    </p:spTree>
  </p:cSld>
  <p:clrMapOvr>
    <a:masterClrMapping/>
  </p:clrMapOvr>
  <p:transition advTm="15000">
    <p:sndAc>
      <p:stSnd>
        <p:snd r:embed="rId1" name="click.wav" builtIn="1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057400"/>
            <a:ext cx="7123113" cy="1254919"/>
          </a:xfrm>
        </p:spPr>
        <p:txBody>
          <a:bodyPr anchor="t"/>
          <a:lstStyle>
            <a:lvl1pPr eaLnBrk="1" latinLnBrk="0" hangingPunct="1">
              <a:buNone/>
              <a:defRPr kumimoji="0" lang="ru-RU" sz="2800">
                <a:solidFill>
                  <a:schemeClr val="tx2"/>
                </a:solidFill>
              </a:defRPr>
            </a:lvl1pPr>
            <a:lvl2pPr eaLnBrk="1" latinLnBrk="0" hangingPunct="1">
              <a:buNone/>
              <a:defRPr kumimoji="0" lang="ru-RU" sz="1800">
                <a:solidFill>
                  <a:schemeClr val="tx1">
                    <a:tint val="75000"/>
                  </a:schemeClr>
                </a:solidFill>
              </a:defRPr>
            </a:lvl2pPr>
            <a:lvl3pPr eaLnBrk="1" latinLnBrk="0" hangingPunct="1">
              <a:buNone/>
              <a:defRPr kumimoji="0" lang="ru-RU" sz="1600">
                <a:solidFill>
                  <a:schemeClr val="tx1">
                    <a:tint val="75000"/>
                  </a:schemeClr>
                </a:solidFill>
              </a:defRPr>
            </a:lvl3pPr>
            <a:lvl4pPr eaLnBrk="1" latinLnBrk="0" hangingPunct="1">
              <a:buNone/>
              <a:defRPr kumimoji="0" lang="ru-RU" sz="1400">
                <a:solidFill>
                  <a:schemeClr val="tx1">
                    <a:tint val="75000"/>
                  </a:schemeClr>
                </a:solidFill>
              </a:defRPr>
            </a:lvl4pPr>
            <a:lvl5pPr eaLnBrk="1" latinLnBrk="0" hangingPunct="1">
              <a:buNone/>
              <a:defRPr kumimoji="0" lang="ru-RU"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1143000"/>
            <a:ext cx="9144000" cy="85725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ru-RU"/>
          </a:p>
        </p:txBody>
      </p:sp>
      <p:sp>
        <p:nvSpPr>
          <p:cNvPr id="8" name="Rectangle 7"/>
          <p:cNvSpPr/>
          <p:nvPr/>
        </p:nvSpPr>
        <p:spPr>
          <a:xfrm>
            <a:off x="0" y="1200150"/>
            <a:ext cx="1295400" cy="7429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ru-RU"/>
          </a:p>
        </p:txBody>
      </p:sp>
      <p:sp>
        <p:nvSpPr>
          <p:cNvPr id="9" name="Rectangle 8"/>
          <p:cNvSpPr/>
          <p:nvPr/>
        </p:nvSpPr>
        <p:spPr>
          <a:xfrm>
            <a:off x="1371600" y="1200150"/>
            <a:ext cx="7772400" cy="74295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ru-RU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371600" y="1200150"/>
            <a:ext cx="7620000" cy="742950"/>
          </a:xfrm>
        </p:spPr>
        <p:txBody>
          <a:bodyPr/>
          <a:lstStyle>
            <a:lvl1pPr algn="l" eaLnBrk="1" latinLnBrk="0" hangingPunct="1">
              <a:buNone/>
              <a:defRPr kumimoji="0" lang="ru-RU" sz="4400" b="0" cap="none">
                <a:solidFill>
                  <a:srgbClr val="FFFFFF"/>
                </a:solidFill>
              </a:defRPr>
            </a:lvl1pPr>
            <a:extLst/>
          </a:lstStyle>
          <a:p>
            <a:r>
              <a:rPr kumimoji="0" lang="ru-RU"/>
              <a:t>Образец заголовка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CF9F07-3BC7-4570-B054-79111B0A380C}" type="datetime1">
              <a:rPr/>
              <a:pPr/>
              <a:t>6/30/2006</a:t>
            </a:fld>
            <a:endParaRPr kumimoji="0" lang="ru-RU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314450"/>
            <a:ext cx="1295400" cy="526257"/>
          </a:xfrm>
        </p:spPr>
        <p:txBody>
          <a:bodyPr>
            <a:noAutofit/>
          </a:bodyPr>
          <a:lstStyle>
            <a:lvl1pPr eaLnBrk="1" latinLnBrk="0" hangingPunct="1">
              <a:defRPr kumimoji="0" lang="ru-RU" sz="2400">
                <a:solidFill>
                  <a:srgbClr val="FFFFFF"/>
                </a:solidFill>
              </a:defRPr>
            </a:lvl1pPr>
            <a:extLst/>
          </a:lstStyle>
          <a:p>
            <a:pPr algn="ctr"/>
            <a:fld id="{8F82E0A0-C266-4798-8C8F-B9F91E9DA37E}" type="slidenum">
              <a:rPr kumimoji="0" lang="ru-RU" sz="2400" b="1">
                <a:solidFill>
                  <a:srgbClr val="FFFFFF"/>
                </a:solidFill>
              </a:rPr>
              <a:pPr algn="ctr"/>
              <a:t>‹#›</a:t>
            </a:fld>
            <a:endParaRPr kumimoji="0" lang="ru-RU" sz="2400">
              <a:solidFill>
                <a:srgbClr val="FFFFFF"/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extLst/>
          </a:lstStyle>
          <a:p>
            <a:endParaRPr kumimoji="0"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advTm="15000">
    <p:sndAc>
      <p:stSnd>
        <p:snd r:embed="rId1" name="click.wav" builtIn="1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pPr eaLnBrk="1" latinLnBrk="0" hangingPunct="1"/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09600" y="1352551"/>
            <a:ext cx="3886200" cy="3268624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844901" y="1352549"/>
            <a:ext cx="3886200" cy="3268625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>
            <a:extLst/>
          </a:lstStyle>
          <a:p>
            <a:fld id="{E4606EA6-EFEA-4C30-9264-4F9291A5780D}" type="datetime1">
              <a:rPr/>
              <a:pPr/>
              <a:t>6/30/2006</a:t>
            </a:fld>
            <a:endParaRPr kumimoji="0"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>
            <a:extLst/>
          </a:lstStyle>
          <a:p>
            <a:pPr algn="ctr"/>
            <a:fld id="{8F82E0A0-C266-4798-8C8F-B9F91E9DA37E}" type="slidenum">
              <a:rPr kumimoji="0" lang="ru-RU" sz="1400" b="1">
                <a:solidFill>
                  <a:srgbClr val="FFFFFF"/>
                </a:solidFill>
              </a:rPr>
              <a:pPr algn="ctr"/>
              <a:t>‹#›</a:t>
            </a:fld>
            <a:endParaRPr kumimoji="0" lang="ru-RU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>
            <a:extLst/>
          </a:lstStyle>
          <a:p>
            <a:endParaRPr kumimoji="0" lang="ru-RU"/>
          </a:p>
        </p:txBody>
      </p:sp>
    </p:spTree>
  </p:cSld>
  <p:clrMapOvr>
    <a:masterClrMapping/>
  </p:clrMapOvr>
  <p:transition advTm="15000">
    <p:sndAc>
      <p:stSnd>
        <p:snd r:embed="rId1" name="click.wav" builtIn="1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18110"/>
            <a:ext cx="8153400" cy="1005840"/>
          </a:xfrm>
        </p:spPr>
        <p:txBody>
          <a:bodyPr anchor="b"/>
          <a:lstStyle>
            <a:lvl1pPr eaLnBrk="1" latinLnBrk="0" hangingPunct="1">
              <a:defRPr kumimoji="0" lang="ru-RU"/>
            </a:lvl1pPr>
            <a:extLst/>
          </a:lstStyle>
          <a:p>
            <a:pPr eaLnBrk="1" latinLnBrk="0" hangingPunct="1"/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919818"/>
            <a:ext cx="3886200" cy="2628900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919818"/>
            <a:ext cx="3886200" cy="2628900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>
            <a:extLst/>
          </a:lstStyle>
          <a:p>
            <a:fld id="{E4606EA6-EFEA-4C30-9264-4F9291A5780D}" type="datetime1">
              <a:rPr/>
              <a:pPr/>
              <a:t>6/30/2006</a:t>
            </a:fld>
            <a:endParaRPr kumimoji="0" lang="ru-RU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>
            <a:extLst/>
          </a:lstStyle>
          <a:p>
            <a:pPr algn="ctr"/>
            <a:fld id="{8F82E0A0-C266-4798-8C8F-B9F91E9DA37E}" type="slidenum">
              <a:rPr kumimoji="0" lang="ru-RU" sz="1400" b="1">
                <a:solidFill>
                  <a:srgbClr val="FFFFFF"/>
                </a:solidFill>
              </a:rPr>
              <a:pPr algn="ctr"/>
              <a:t>‹#›</a:t>
            </a:fld>
            <a:endParaRPr kumimoji="0" lang="ru-RU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>
            <a:extLst/>
          </a:lstStyle>
          <a:p>
            <a:endParaRPr kumimoji="0" lang="ru-RU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8"/>
          </p:nvPr>
        </p:nvSpPr>
        <p:spPr>
          <a:xfrm>
            <a:off x="609600" y="1362287"/>
            <a:ext cx="3886200" cy="530352"/>
          </a:xfrm>
          <a:solidFill>
            <a:schemeClr val="accent2"/>
          </a:solidFill>
        </p:spPr>
        <p:txBody>
          <a:bodyPr rtlCol="0" anchor="ctr"/>
          <a:lstStyle>
            <a:lvl1pPr eaLnBrk="1" latinLnBrk="0" hangingPunct="1">
              <a:buFontTx/>
              <a:buNone/>
              <a:defRPr kumimoji="0" lang="ru-RU" sz="2000" b="1">
                <a:solidFill>
                  <a:srgbClr val="FFFFFF"/>
                </a:solidFill>
              </a:defRPr>
            </a:lvl1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9"/>
          </p:nvPr>
        </p:nvSpPr>
        <p:spPr>
          <a:xfrm>
            <a:off x="4800600" y="1362287"/>
            <a:ext cx="3886200" cy="530352"/>
          </a:xfrm>
          <a:solidFill>
            <a:schemeClr val="accent4"/>
          </a:solidFill>
        </p:spPr>
        <p:txBody>
          <a:bodyPr rtlCol="0" anchor="ctr"/>
          <a:lstStyle>
            <a:lvl1pPr eaLnBrk="1" latinLnBrk="0" hangingPunct="1">
              <a:buFontTx/>
              <a:buNone/>
              <a:defRPr kumimoji="0" lang="ru-RU" sz="2000" b="1">
                <a:solidFill>
                  <a:srgbClr val="FFFFFF"/>
                </a:solidFill>
              </a:defRPr>
            </a:lvl1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  <p:transition advTm="15000">
    <p:sndAc>
      <p:stSnd>
        <p:snd r:embed="rId1" name="click.wav" builtIn="1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pPr eaLnBrk="1" latinLnBrk="0" hangingPunct="1"/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FADB5D-B7A0-47E3-AD2D-B1A6F8614213}" type="datetime1">
              <a:rPr/>
              <a:pPr/>
              <a:t>6/30/2006</a:t>
            </a:fld>
            <a:endParaRPr kumimoji="0"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latinLnBrk="0" hangingPunct="1">
              <a:defRPr kumimoji="0" lang="ru-RU">
                <a:solidFill>
                  <a:srgbClr val="FFFFFF"/>
                </a:solidFill>
              </a:defRPr>
            </a:lvl1pPr>
            <a:extLst/>
          </a:lstStyle>
          <a:p>
            <a:fld id="{A3F7CB7D-F184-43C7-B6FD-03D728E1BBFF}" type="slidenum">
              <a:rPr kumimoji="0" lang="ru-RU">
                <a:solidFill>
                  <a:srgbClr val="FFFFFF"/>
                </a:solidFill>
              </a:rPr>
              <a:pPr/>
              <a:t>‹#›</a:t>
            </a:fld>
            <a:endParaRPr kumimoji="0" lang="ru-RU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advTm="15000">
    <p:sndAc>
      <p:stSnd>
        <p:snd r:embed="rId1" name="click.wav" builtIn="1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968126-03FC-49C0-B9B8-2B561CCC3D90}" type="datetime1">
              <a:rPr/>
              <a:pPr/>
              <a:t>6/30/2006</a:t>
            </a:fld>
            <a:endParaRPr kumimoji="0"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4686300"/>
            <a:ext cx="533400" cy="285750"/>
          </a:xfrm>
        </p:spPr>
        <p:txBody>
          <a:bodyPr/>
          <a:lstStyle>
            <a:lvl1pPr eaLnBrk="1" latinLnBrk="0" hangingPunct="1">
              <a:defRPr kumimoji="0" lang="ru-RU">
                <a:solidFill>
                  <a:schemeClr val="tx2"/>
                </a:solidFill>
              </a:defRPr>
            </a:lvl1pPr>
            <a:extLst/>
          </a:lstStyle>
          <a:p>
            <a:fld id="{A3F7CB7D-F184-43C7-B6FD-03D728E1BBFF}" type="slidenum">
              <a:rPr kumimoji="0" lang="ru-RU">
                <a:solidFill>
                  <a:schemeClr val="tx2"/>
                </a:solidFill>
              </a:rPr>
              <a:pPr/>
              <a:t>‹#›</a:t>
            </a:fld>
            <a:endParaRPr kumimoji="0" lang="ru-RU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advTm="15000">
    <p:sndAc>
      <p:stSnd>
        <p:snd r:embed="rId1" name="click.wav" builtIn="1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8110"/>
            <a:ext cx="8153400" cy="1005840"/>
          </a:xfrm>
        </p:spPr>
        <p:txBody>
          <a:bodyPr anchor="b"/>
          <a:lstStyle>
            <a:lvl1pPr algn="l" eaLnBrk="1" latinLnBrk="0" hangingPunct="1">
              <a:buNone/>
              <a:defRPr kumimoji="0" lang="ru-RU" sz="4200" b="0"/>
            </a:lvl1pPr>
            <a:extLst/>
          </a:lstStyle>
          <a:p>
            <a:pPr eaLnBrk="1" latinLnBrk="0" hangingPunct="1"/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9A8198-4617-485E-9585-4840B69DBBA6}" type="datetime1">
              <a:rPr/>
              <a:pPr/>
              <a:t>6/30/2006</a:t>
            </a:fld>
            <a:endParaRPr kumimoji="0"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latinLnBrk="0" hangingPunct="1">
              <a:defRPr kumimoji="0" lang="ru-RU">
                <a:solidFill>
                  <a:srgbClr val="FFFFFF"/>
                </a:solidFill>
              </a:defRPr>
            </a:lvl1pPr>
            <a:extLst/>
          </a:lstStyle>
          <a:p>
            <a:fld id="{A3F7CB7D-F184-43C7-B6FD-03D728E1BBFF}" type="slidenum">
              <a:rPr kumimoji="0" lang="ru-RU">
                <a:solidFill>
                  <a:srgbClr val="FFFFFF"/>
                </a:solidFill>
              </a:rPr>
              <a:pPr/>
              <a:t>‹#›</a:t>
            </a:fld>
            <a:endParaRPr kumimoji="0" lang="ru-RU">
              <a:solidFill>
                <a:srgbClr val="FFFFFF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428750"/>
            <a:ext cx="1600200" cy="31242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 eaLnBrk="1" latinLnBrk="0" hangingPunct="1">
              <a:spcAft>
                <a:spcPts val="1000"/>
              </a:spcAft>
              <a:buNone/>
              <a:defRPr kumimoji="0" lang="ru-RU" sz="1800"/>
            </a:lvl1pPr>
            <a:lvl2pPr eaLnBrk="1" latinLnBrk="0" hangingPunct="1">
              <a:buNone/>
              <a:defRPr kumimoji="0" lang="ru-RU" sz="1200"/>
            </a:lvl2pPr>
            <a:lvl3pPr eaLnBrk="1" latinLnBrk="0" hangingPunct="1">
              <a:buNone/>
              <a:defRPr kumimoji="0" lang="ru-RU" sz="1000"/>
            </a:lvl3pPr>
            <a:lvl4pPr eaLnBrk="1" latinLnBrk="0" hangingPunct="1">
              <a:buNone/>
              <a:defRPr kumimoji="0" lang="ru-RU" sz="900"/>
            </a:lvl4pPr>
            <a:lvl5pPr eaLnBrk="1" latinLnBrk="0" hangingPunct="1">
              <a:buNone/>
              <a:defRPr kumimoji="0" lang="ru-RU" sz="9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2362200" y="1428750"/>
            <a:ext cx="6400800" cy="3200400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/>
          </a:p>
        </p:txBody>
      </p:sp>
    </p:spTree>
  </p:cSld>
  <p:clrMapOvr>
    <a:masterClrMapping/>
  </p:clrMapOvr>
  <p:transition advTm="15000">
    <p:sndAc>
      <p:stSnd>
        <p:snd r:embed="rId1" name="click.wav" builtIn="1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57668" y="0"/>
            <a:ext cx="7586332" cy="3419856"/>
          </a:xfrm>
          <a:solidFill>
            <a:schemeClr val="tx2">
              <a:shade val="50000"/>
            </a:schemeClr>
          </a:solidFill>
          <a:ln>
            <a:noFill/>
          </a:ln>
        </p:spPr>
        <p:txBody>
          <a:bodyPr/>
          <a:lstStyle>
            <a:lvl1pPr eaLnBrk="1" latinLnBrk="0" hangingPunct="1">
              <a:buNone/>
              <a:defRPr kumimoji="0" lang="ru-RU"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4114800"/>
            <a:ext cx="7315200" cy="514350"/>
          </a:xfrm>
        </p:spPr>
        <p:txBody>
          <a:bodyPr/>
          <a:lstStyle>
            <a:lvl1pPr marL="0" indent="0" eaLnBrk="1" latinLnBrk="0" hangingPunct="1">
              <a:buFontTx/>
              <a:buNone/>
              <a:defRPr kumimoji="0" lang="ru-RU" sz="1700"/>
            </a:lvl1pPr>
            <a:lvl2pPr eaLnBrk="1" latinLnBrk="0" hangingPunct="1">
              <a:buFontTx/>
              <a:buNone/>
              <a:defRPr kumimoji="0" lang="ru-RU" sz="1200"/>
            </a:lvl2pPr>
            <a:lvl3pPr eaLnBrk="1" latinLnBrk="0" hangingPunct="1">
              <a:buFontTx/>
              <a:buNone/>
              <a:defRPr kumimoji="0" lang="ru-RU" sz="1000"/>
            </a:lvl3pPr>
            <a:lvl4pPr eaLnBrk="1" latinLnBrk="0" hangingPunct="1">
              <a:buFontTx/>
              <a:buNone/>
              <a:defRPr kumimoji="0" lang="ru-RU" sz="900"/>
            </a:lvl4pPr>
            <a:lvl5pPr eaLnBrk="1" latinLnBrk="0" hangingPunct="1">
              <a:buFontTx/>
              <a:buNone/>
              <a:defRPr kumimoji="0" lang="ru-RU" sz="9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</p:txBody>
      </p:sp>
      <p:sp>
        <p:nvSpPr>
          <p:cNvPr id="8" name="Rectangle 7"/>
          <p:cNvSpPr/>
          <p:nvPr/>
        </p:nvSpPr>
        <p:spPr>
          <a:xfrm>
            <a:off x="-9144" y="3429000"/>
            <a:ext cx="9144000" cy="66522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ru-RU"/>
          </a:p>
        </p:txBody>
      </p:sp>
      <p:sp>
        <p:nvSpPr>
          <p:cNvPr id="9" name="Rectangle 8"/>
          <p:cNvSpPr/>
          <p:nvPr/>
        </p:nvSpPr>
        <p:spPr>
          <a:xfrm>
            <a:off x="-9144" y="3497580"/>
            <a:ext cx="1463040" cy="53492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ru-RU"/>
          </a:p>
        </p:txBody>
      </p:sp>
      <p:sp>
        <p:nvSpPr>
          <p:cNvPr id="10" name="Rectangle 9"/>
          <p:cNvSpPr/>
          <p:nvPr/>
        </p:nvSpPr>
        <p:spPr>
          <a:xfrm>
            <a:off x="1545336" y="3490722"/>
            <a:ext cx="7589520" cy="53492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3543300"/>
            <a:ext cx="7315200" cy="457200"/>
          </a:xfrm>
        </p:spPr>
        <p:txBody>
          <a:bodyPr anchor="ctr"/>
          <a:lstStyle>
            <a:lvl1pPr algn="l" eaLnBrk="1" latinLnBrk="0" hangingPunct="1">
              <a:buNone/>
              <a:defRPr kumimoji="0" lang="ru-RU" sz="2800" b="0">
                <a:solidFill>
                  <a:srgbClr val="FFFFFF"/>
                </a:solidFill>
              </a:defRPr>
            </a:lvl1pPr>
            <a:extLst/>
          </a:lstStyle>
          <a:p>
            <a:pPr eaLnBrk="1" latinLnBrk="0" hangingPunct="1"/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1447800" y="0"/>
            <a:ext cx="100584" cy="515035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ru-RU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4686300"/>
            <a:ext cx="2667000" cy="273844"/>
          </a:xfrm>
        </p:spPr>
        <p:txBody>
          <a:bodyPr rtlCol="0"/>
          <a:lstStyle>
            <a:extLst/>
          </a:lstStyle>
          <a:p>
            <a:fld id="{E4606EA6-EFEA-4C30-9264-4F9291A5780D}" type="datetime1">
              <a:rPr/>
              <a:pPr/>
              <a:t>6/30/2006</a:t>
            </a:fld>
            <a:endParaRPr kumimoji="0" lang="ru-RU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3500437"/>
            <a:ext cx="1447800" cy="497684"/>
          </a:xfrm>
        </p:spPr>
        <p:txBody>
          <a:bodyPr rtlCol="0"/>
          <a:lstStyle>
            <a:lvl1pPr eaLnBrk="1" latinLnBrk="0" hangingPunct="1">
              <a:defRPr kumimoji="0" lang="ru-RU" sz="2800"/>
            </a:lvl1pPr>
            <a:extLst/>
          </a:lstStyle>
          <a:p>
            <a:pPr algn="ctr"/>
            <a:fld id="{8F82E0A0-C266-4798-8C8F-B9F91E9DA37E}" type="slidenum">
              <a:rPr kumimoji="0" lang="ru-RU" sz="2800" b="1">
                <a:solidFill>
                  <a:srgbClr val="FFFFFF"/>
                </a:solidFill>
              </a:rPr>
              <a:pPr algn="ctr"/>
              <a:t>‹#›</a:t>
            </a:fld>
            <a:endParaRPr kumimoji="0" lang="ru-RU" sz="280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4686155"/>
            <a:ext cx="4572000" cy="273844"/>
          </a:xfrm>
        </p:spPr>
        <p:txBody>
          <a:bodyPr rtlCol="0"/>
          <a:lstStyle>
            <a:extLst/>
          </a:lstStyle>
          <a:p>
            <a:endParaRPr kumimoji="0"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advTm="15000">
    <p:sndAc>
      <p:stSnd>
        <p:snd r:embed="rId1" name="click.wav" builtIn="1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audio" Target="../media/audio1.wav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352550"/>
            <a:ext cx="8153400" cy="324231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4686300"/>
            <a:ext cx="2667000" cy="273844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lang="ru-RU" sz="1400">
                <a:solidFill>
                  <a:schemeClr val="tx2"/>
                </a:solidFill>
              </a:defRPr>
            </a:lvl1pPr>
            <a:extLst/>
          </a:lstStyle>
          <a:p>
            <a:fld id="{E4606EA6-EFEA-4C30-9264-4F9291A5780D}" type="datetime1">
              <a:rPr/>
              <a:pPr/>
              <a:t>6/30/2006</a:t>
            </a:fld>
            <a:endParaRPr kumimoji="0" lang="ru-RU" sz="140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1" y="4686155"/>
            <a:ext cx="5421083" cy="273844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lang="ru-RU" sz="1400">
                <a:solidFill>
                  <a:schemeClr val="tx2"/>
                </a:solidFill>
              </a:defRPr>
            </a:lvl1pPr>
            <a:extLst/>
          </a:lstStyle>
          <a:p>
            <a:pPr algn="r"/>
            <a:endParaRPr kumimoji="0" lang="ru-RU" sz="140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1095170"/>
            <a:ext cx="9144000" cy="24003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ru-RU"/>
          </a:p>
        </p:txBody>
      </p:sp>
      <p:sp>
        <p:nvSpPr>
          <p:cNvPr id="8" name="Rectangle 7"/>
          <p:cNvSpPr/>
          <p:nvPr/>
        </p:nvSpPr>
        <p:spPr>
          <a:xfrm>
            <a:off x="0" y="1129460"/>
            <a:ext cx="533400" cy="1714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ru-RU"/>
          </a:p>
        </p:txBody>
      </p:sp>
      <p:sp>
        <p:nvSpPr>
          <p:cNvPr id="9" name="Rectangle 8"/>
          <p:cNvSpPr/>
          <p:nvPr/>
        </p:nvSpPr>
        <p:spPr>
          <a:xfrm>
            <a:off x="590550" y="1129460"/>
            <a:ext cx="8553450" cy="17145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ru-RU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123507"/>
            <a:ext cx="533400" cy="183357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lang="ru-RU" sz="1400" b="1">
                <a:solidFill>
                  <a:srgbClr val="FFFFFF"/>
                </a:solidFill>
              </a:defRPr>
            </a:lvl1pPr>
            <a:extLst/>
          </a:lstStyle>
          <a:p>
            <a:pPr algn="ctr"/>
            <a:fld id="{8F82E0A0-C266-4798-8C8F-B9F91E9DA37E}" type="slidenum">
              <a:rPr kumimoji="0" lang="ru-RU" sz="1400" b="1">
                <a:solidFill>
                  <a:srgbClr val="FFFFFF"/>
                </a:solidFill>
              </a:rPr>
              <a:pPr algn="ctr"/>
              <a:t>‹#›</a:t>
            </a:fld>
            <a:endParaRPr kumimoji="0" lang="ru-RU" sz="1400" b="1">
              <a:solidFill>
                <a:srgbClr val="FFFFFF"/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118110"/>
            <a:ext cx="8153400" cy="100584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pPr eaLnBrk="1" latinLnBrk="0" hangingPunct="1"/>
            <a:r>
              <a:rPr kumimoji="0" lang="ru-RU" smtClean="0"/>
              <a:t>Образец заголовка</a:t>
            </a:r>
            <a:endParaRPr kumimoji="0"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ransition advTm="15000">
    <p:sndAc>
      <p:stSnd>
        <p:snd r:embed="rId11" name="click.wav" builtIn="1"/>
      </p:stSnd>
    </p:sndAc>
  </p:transition>
  <p:txStyles>
    <p:titleStyle>
      <a:lvl1pPr algn="l" rtl="0" eaLnBrk="1" latinLnBrk="0" hangingPunct="1">
        <a:spcBef>
          <a:spcPct val="0"/>
        </a:spcBef>
        <a:buNone/>
        <a:defRPr kumimoji="0" lang="ru-RU" sz="4200" kern="1200">
          <a:solidFill>
            <a:schemeClr val="tx2"/>
          </a:solidFill>
          <a:latin typeface="+mj-lt"/>
          <a:ea typeface="+mj-ea"/>
          <a:cs typeface="+mj-cs"/>
        </a:defRPr>
      </a:lvl1pPr>
      <a:extLst/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lang="ru-RU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lang="ru-RU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lang="ru-RU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lang="ru-RU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lang="ru-RU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None/>
        <a:defRPr kumimoji="0" lang="ru-RU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lang="ru-RU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lang="ru-RU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lang="ru-RU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lang="ru-RU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lang="ru-RU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lang="ru-RU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lang="ru-RU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lang="ru-RU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lang="ru-RU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lang="ru-RU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lang="ru-RU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lang="ru-RU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3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1.bin"/><Relationship Id="rId5" Type="http://schemas.openxmlformats.org/officeDocument/2006/relationships/image" Target="../media/image3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3.bin"/><Relationship Id="rId5" Type="http://schemas.openxmlformats.org/officeDocument/2006/relationships/image" Target="../media/image3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oleObject" Target="../embeddings/oleObject1.bin"/><Relationship Id="rId4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3.png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3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8.bin"/><Relationship Id="rId5" Type="http://schemas.openxmlformats.org/officeDocument/2006/relationships/oleObject" Target="../embeddings/oleObject7.bin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Д</a:t>
            </a:r>
            <a:r>
              <a:rPr smtClean="0"/>
              <a:t>иктант "ДА" или "НЕТ"</a:t>
            </a:r>
            <a:endParaRPr lang="ru-RU" dirty="0"/>
          </a:p>
        </p:txBody>
      </p:sp>
      <p:sp>
        <p:nvSpPr>
          <p:cNvPr id="10" name="Текст 9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5984" y="1428742"/>
            <a:ext cx="6477000" cy="2906713"/>
          </a:xfrm>
          <a:prstGeom prst="rect">
            <a:avLst/>
          </a:prstGeom>
          <a:noFill/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14348" y="2143122"/>
            <a:ext cx="1327760" cy="1357322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7000892" y="1638538"/>
            <a:ext cx="50006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6</a:t>
            </a:r>
            <a:endParaRPr lang="ru-RU" sz="48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786710" y="1638538"/>
            <a:ext cx="50006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7</a:t>
            </a:r>
            <a:endParaRPr lang="ru-RU" sz="48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advTm="15000">
    <p:fade/>
    <p:sndAc>
      <p:stSnd>
        <p:snd r:embed="rId3" name="click.wav" builtIn="1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4929190" y="2143122"/>
            <a:ext cx="3857652" cy="2428892"/>
          </a:xfrm>
          <a:prstGeom prst="rect">
            <a:avLst/>
          </a:prstGeom>
          <a:solidFill>
            <a:srgbClr val="B8E0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357158" y="2071684"/>
            <a:ext cx="3929090" cy="2428892"/>
          </a:xfrm>
          <a:prstGeom prst="rect">
            <a:avLst/>
          </a:prstGeom>
          <a:solidFill>
            <a:srgbClr val="EBF7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2714612" y="142858"/>
            <a:ext cx="3071834" cy="1005840"/>
          </a:xfrm>
        </p:spPr>
        <p:txBody>
          <a:bodyPr>
            <a:normAutofit/>
          </a:bodyPr>
          <a:lstStyle>
            <a:extLst/>
          </a:lstStyle>
          <a:p>
            <a:r>
              <a:rPr lang="en-US" sz="3600" dirty="0" smtClean="0"/>
              <a:t>5</a:t>
            </a:r>
            <a:r>
              <a:rPr sz="3600" smtClean="0"/>
              <a:t>. </a:t>
            </a:r>
            <a:r>
              <a:rPr sz="3600" smtClean="0"/>
              <a:t>Проверьте!</a:t>
            </a:r>
            <a:endParaRPr lang="ru-RU" dirty="0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357158" y="1428742"/>
            <a:ext cx="3924304" cy="523220"/>
          </a:xfrm>
          <a:prstGeom prst="rect">
            <a:avLst/>
          </a:prstGeom>
          <a:solidFill>
            <a:srgbClr val="EBF7A5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FC402C"/>
                </a:solidFill>
              </a:rPr>
              <a:t>Вариант 1</a:t>
            </a: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4929190" y="1428742"/>
            <a:ext cx="3852866" cy="519113"/>
          </a:xfrm>
          <a:prstGeom prst="rect">
            <a:avLst/>
          </a:prstGeom>
          <a:solidFill>
            <a:srgbClr val="B8E08C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FC402C"/>
                </a:solidFill>
              </a:rPr>
              <a:t>Вариант 2</a:t>
            </a:r>
          </a:p>
        </p:txBody>
      </p:sp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0"/>
            <a:ext cx="894484" cy="914400"/>
          </a:xfrm>
          <a:prstGeom prst="rect">
            <a:avLst/>
          </a:prstGeom>
          <a:noFill/>
        </p:spPr>
      </p:pic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892181" y="2643188"/>
          <a:ext cx="2885307" cy="1131104"/>
        </p:xfrm>
        <a:graphic>
          <a:graphicData uri="http://schemas.openxmlformats.org/presentationml/2006/ole">
            <p:oleObj spid="_x0000_s3076" name="Формула" r:id="rId6" imgW="507960" imgH="203040" progId="Equation.3">
              <p:embed/>
            </p:oleObj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5357818" y="2643188"/>
          <a:ext cx="3133357" cy="1071572"/>
        </p:xfrm>
        <a:graphic>
          <a:graphicData uri="http://schemas.openxmlformats.org/presentationml/2006/ole">
            <p:oleObj spid="_x0000_s3077" name="Формула" r:id="rId7" imgW="583920" imgH="203040" progId="Equation.3">
              <p:embed/>
            </p:oleObj>
          </a:graphicData>
        </a:graphic>
      </p:graphicFrame>
    </p:spTree>
  </p:cSld>
  <p:clrMapOvr>
    <a:masterClrMapping/>
  </p:clrMapOvr>
  <p:transition spd="slow" advTm="15000">
    <p:fade/>
    <p:sndAc>
      <p:stSnd>
        <p:snd r:embed="rId4" name="click.wav" builtIn="1"/>
      </p:stSnd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 advTm="5000">
    <p:fade/>
    <p:sndAc>
      <p:stSnd>
        <p:snd r:embed="rId3" name="click.wav" builtIn="1"/>
      </p:stSnd>
    </p:sndAc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4929190" y="2143122"/>
            <a:ext cx="3857652" cy="2428892"/>
          </a:xfrm>
          <a:prstGeom prst="rect">
            <a:avLst/>
          </a:prstGeom>
          <a:solidFill>
            <a:srgbClr val="B8E0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357158" y="2071684"/>
            <a:ext cx="3929090" cy="2428892"/>
          </a:xfrm>
          <a:prstGeom prst="rect">
            <a:avLst/>
          </a:prstGeom>
          <a:solidFill>
            <a:srgbClr val="EBF7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2714612" y="142858"/>
            <a:ext cx="3071834" cy="1005840"/>
          </a:xfrm>
        </p:spPr>
        <p:txBody>
          <a:bodyPr>
            <a:normAutofit/>
          </a:bodyPr>
          <a:lstStyle>
            <a:extLst/>
          </a:lstStyle>
          <a:p>
            <a:r>
              <a:rPr lang="en-US" sz="3600" dirty="0" smtClean="0"/>
              <a:t>6</a:t>
            </a:r>
            <a:r>
              <a:rPr sz="3600" smtClean="0"/>
              <a:t>. </a:t>
            </a:r>
            <a:r>
              <a:rPr sz="3600" smtClean="0"/>
              <a:t>Проверьте!</a:t>
            </a:r>
            <a:endParaRPr lang="ru-RU" dirty="0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357158" y="1428742"/>
            <a:ext cx="3924304" cy="523220"/>
          </a:xfrm>
          <a:prstGeom prst="rect">
            <a:avLst/>
          </a:prstGeom>
          <a:solidFill>
            <a:srgbClr val="EBF7A5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FC402C"/>
                </a:solidFill>
              </a:rPr>
              <a:t>Вариант 1</a:t>
            </a: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4929190" y="1428742"/>
            <a:ext cx="3852866" cy="519113"/>
          </a:xfrm>
          <a:prstGeom prst="rect">
            <a:avLst/>
          </a:prstGeom>
          <a:solidFill>
            <a:srgbClr val="B8E08C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FC402C"/>
                </a:solidFill>
              </a:rPr>
              <a:t>Вариант 2</a:t>
            </a:r>
          </a:p>
        </p:txBody>
      </p:sp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0"/>
            <a:ext cx="894484" cy="914400"/>
          </a:xfrm>
          <a:prstGeom prst="rect">
            <a:avLst/>
          </a:prstGeom>
          <a:noFill/>
        </p:spPr>
      </p:pic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458788" y="2500313"/>
          <a:ext cx="3779837" cy="1143000"/>
        </p:xfrm>
        <a:graphic>
          <a:graphicData uri="http://schemas.openxmlformats.org/presentationml/2006/ole">
            <p:oleObj spid="_x0000_s4100" name="Формула" r:id="rId6" imgW="660240" imgH="203040" progId="Equation.3">
              <p:embed/>
            </p:oleObj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5256213" y="2500313"/>
          <a:ext cx="3481387" cy="1073150"/>
        </p:xfrm>
        <a:graphic>
          <a:graphicData uri="http://schemas.openxmlformats.org/presentationml/2006/ole">
            <p:oleObj spid="_x0000_s4101" name="Формула" r:id="rId7" imgW="647640" imgH="203040" progId="Equation.3">
              <p:embed/>
            </p:oleObj>
          </a:graphicData>
        </a:graphic>
      </p:graphicFrame>
    </p:spTree>
  </p:cSld>
  <p:clrMapOvr>
    <a:masterClrMapping/>
  </p:clrMapOvr>
  <p:transition spd="slow" advTm="15000">
    <p:fade/>
    <p:sndAc>
      <p:stSnd>
        <p:snd r:embed="rId4" name="click.wav" builtIn="1"/>
      </p:stSnd>
    </p:sndAc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 advTm="5000">
    <p:fade/>
    <p:sndAc>
      <p:stSnd>
        <p:snd r:embed="rId3" name="click.wav" builtIn="1"/>
      </p:stSnd>
    </p:sndAc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4929190" y="2143122"/>
            <a:ext cx="3857652" cy="2428892"/>
          </a:xfrm>
          <a:prstGeom prst="rect">
            <a:avLst/>
          </a:prstGeom>
          <a:solidFill>
            <a:srgbClr val="B8E0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357158" y="2071684"/>
            <a:ext cx="3929090" cy="2428892"/>
          </a:xfrm>
          <a:prstGeom prst="rect">
            <a:avLst/>
          </a:prstGeom>
          <a:solidFill>
            <a:srgbClr val="EBF7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2714612" y="142858"/>
            <a:ext cx="3071834" cy="1005840"/>
          </a:xfrm>
        </p:spPr>
        <p:txBody>
          <a:bodyPr>
            <a:normAutofit/>
          </a:bodyPr>
          <a:lstStyle>
            <a:extLst/>
          </a:lstStyle>
          <a:p>
            <a:r>
              <a:rPr lang="en-US" sz="3600" dirty="0" smtClean="0"/>
              <a:t>7</a:t>
            </a:r>
            <a:r>
              <a:rPr sz="3600" smtClean="0"/>
              <a:t>. </a:t>
            </a:r>
            <a:r>
              <a:rPr sz="3600" smtClean="0"/>
              <a:t>Проверьте!</a:t>
            </a:r>
            <a:endParaRPr lang="ru-RU" dirty="0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357158" y="1428742"/>
            <a:ext cx="3924304" cy="523220"/>
          </a:xfrm>
          <a:prstGeom prst="rect">
            <a:avLst/>
          </a:prstGeom>
          <a:solidFill>
            <a:srgbClr val="EBF7A5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FC402C"/>
                </a:solidFill>
              </a:rPr>
              <a:t>Вариант 1</a:t>
            </a: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4929190" y="1428742"/>
            <a:ext cx="3852866" cy="519113"/>
          </a:xfrm>
          <a:prstGeom prst="rect">
            <a:avLst/>
          </a:prstGeom>
          <a:solidFill>
            <a:srgbClr val="B8E08C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FC402C"/>
                </a:solidFill>
              </a:rPr>
              <a:t>Вариант 2</a:t>
            </a:r>
          </a:p>
        </p:txBody>
      </p:sp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0"/>
            <a:ext cx="894484" cy="914400"/>
          </a:xfrm>
          <a:prstGeom prst="rect">
            <a:avLst/>
          </a:prstGeom>
          <a:noFill/>
        </p:spPr>
      </p:pic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285720" y="2786064"/>
          <a:ext cx="3844917" cy="657281"/>
        </p:xfrm>
        <a:graphic>
          <a:graphicData uri="http://schemas.openxmlformats.org/presentationml/2006/ole">
            <p:oleObj spid="_x0000_s5124" name="Формула" r:id="rId6" imgW="1358640" imgH="228600" progId="Equation.3">
              <p:embed/>
            </p:oleObj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4929190" y="2786064"/>
          <a:ext cx="3841655" cy="714380"/>
        </p:xfrm>
        <a:graphic>
          <a:graphicData uri="http://schemas.openxmlformats.org/presentationml/2006/ole">
            <p:oleObj spid="_x0000_s5125" name="Формула" r:id="rId7" imgW="1206360" imgH="228600" progId="Equation.3">
              <p:embed/>
            </p:oleObj>
          </a:graphicData>
        </a:graphic>
      </p:graphicFrame>
    </p:spTree>
  </p:cSld>
  <p:clrMapOvr>
    <a:masterClrMapping/>
  </p:clrMapOvr>
  <p:transition spd="slow">
    <p:fade/>
    <p:sndAc>
      <p:stSnd>
        <p:snd r:embed="rId4" name="click.wav" builtIn="1"/>
      </p:stSnd>
    </p:sndAc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 advTm="5000">
    <p:fade/>
    <p:sndAc>
      <p:stSnd>
        <p:snd r:embed="rId3" name="click.wav" builtIn="1"/>
      </p:stSnd>
    </p:sndAc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4929190" y="2143122"/>
            <a:ext cx="3857652" cy="2428892"/>
          </a:xfrm>
          <a:prstGeom prst="rect">
            <a:avLst/>
          </a:prstGeom>
          <a:solidFill>
            <a:srgbClr val="B8E0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357158" y="2071684"/>
            <a:ext cx="3929090" cy="2428892"/>
          </a:xfrm>
          <a:prstGeom prst="rect">
            <a:avLst/>
          </a:prstGeom>
          <a:solidFill>
            <a:srgbClr val="EBF7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2714612" y="142858"/>
            <a:ext cx="3071834" cy="1005840"/>
          </a:xfrm>
        </p:spPr>
        <p:txBody>
          <a:bodyPr>
            <a:normAutofit/>
          </a:bodyPr>
          <a:lstStyle>
            <a:extLst/>
          </a:lstStyle>
          <a:p>
            <a:r>
              <a:rPr sz="3600" smtClean="0"/>
              <a:t>Проверьте!</a:t>
            </a:r>
            <a:endParaRPr lang="ru-RU" dirty="0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357158" y="1428742"/>
            <a:ext cx="3924304" cy="523220"/>
          </a:xfrm>
          <a:prstGeom prst="rect">
            <a:avLst/>
          </a:prstGeom>
          <a:solidFill>
            <a:srgbClr val="EBF7A5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FC402C"/>
                </a:solidFill>
              </a:rPr>
              <a:t>Вариант 1</a:t>
            </a: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4929190" y="1428742"/>
            <a:ext cx="3852866" cy="519113"/>
          </a:xfrm>
          <a:prstGeom prst="rect">
            <a:avLst/>
          </a:prstGeom>
          <a:solidFill>
            <a:srgbClr val="B8E08C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FC402C"/>
                </a:solidFill>
              </a:rPr>
              <a:t>Вариант 2</a:t>
            </a: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8596" y="2357436"/>
            <a:ext cx="3714776" cy="1667097"/>
          </a:xfrm>
          <a:prstGeom prst="rect">
            <a:avLst/>
          </a:prstGeom>
          <a:noFill/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00628" y="2357436"/>
            <a:ext cx="3714776" cy="1667097"/>
          </a:xfrm>
          <a:prstGeom prst="rect">
            <a:avLst/>
          </a:prstGeom>
          <a:noFill/>
        </p:spPr>
      </p:pic>
      <p:sp>
        <p:nvSpPr>
          <p:cNvPr id="13" name="Полилиния 12"/>
          <p:cNvSpPr/>
          <p:nvPr/>
        </p:nvSpPr>
        <p:spPr>
          <a:xfrm>
            <a:off x="1055077" y="2890750"/>
            <a:ext cx="2855755" cy="440241"/>
          </a:xfrm>
          <a:custGeom>
            <a:avLst/>
            <a:gdLst>
              <a:gd name="connsiteX0" fmla="*/ 0 w 2051538"/>
              <a:gd name="connsiteY0" fmla="*/ 410308 h 411946"/>
              <a:gd name="connsiteX1" fmla="*/ 257908 w 2051538"/>
              <a:gd name="connsiteY1" fmla="*/ 410308 h 411946"/>
              <a:gd name="connsiteX2" fmla="*/ 410308 w 2051538"/>
              <a:gd name="connsiteY2" fmla="*/ 410308 h 411946"/>
              <a:gd name="connsiteX3" fmla="*/ 633046 w 2051538"/>
              <a:gd name="connsiteY3" fmla="*/ 0 h 411946"/>
              <a:gd name="connsiteX4" fmla="*/ 808892 w 2051538"/>
              <a:gd name="connsiteY4" fmla="*/ 398585 h 411946"/>
              <a:gd name="connsiteX5" fmla="*/ 1019908 w 2051538"/>
              <a:gd name="connsiteY5" fmla="*/ 0 h 411946"/>
              <a:gd name="connsiteX6" fmla="*/ 1219200 w 2051538"/>
              <a:gd name="connsiteY6" fmla="*/ 398585 h 411946"/>
              <a:gd name="connsiteX7" fmla="*/ 1629508 w 2051538"/>
              <a:gd name="connsiteY7" fmla="*/ 398585 h 411946"/>
              <a:gd name="connsiteX8" fmla="*/ 2051538 w 2051538"/>
              <a:gd name="connsiteY8" fmla="*/ 398585 h 411946"/>
              <a:gd name="connsiteX9" fmla="*/ 2051538 w 2051538"/>
              <a:gd name="connsiteY9" fmla="*/ 398585 h 411946"/>
              <a:gd name="connsiteX0" fmla="*/ 0 w 2051538"/>
              <a:gd name="connsiteY0" fmla="*/ 410308 h 411946"/>
              <a:gd name="connsiteX1" fmla="*/ 257908 w 2051538"/>
              <a:gd name="connsiteY1" fmla="*/ 410308 h 411946"/>
              <a:gd name="connsiteX2" fmla="*/ 410308 w 2051538"/>
              <a:gd name="connsiteY2" fmla="*/ 410308 h 411946"/>
              <a:gd name="connsiteX3" fmla="*/ 633046 w 2051538"/>
              <a:gd name="connsiteY3" fmla="*/ 0 h 411946"/>
              <a:gd name="connsiteX4" fmla="*/ 808892 w 2051538"/>
              <a:gd name="connsiteY4" fmla="*/ 398585 h 411946"/>
              <a:gd name="connsiteX5" fmla="*/ 1219200 w 2051538"/>
              <a:gd name="connsiteY5" fmla="*/ 398585 h 411946"/>
              <a:gd name="connsiteX6" fmla="*/ 1629508 w 2051538"/>
              <a:gd name="connsiteY6" fmla="*/ 398585 h 411946"/>
              <a:gd name="connsiteX7" fmla="*/ 2051538 w 2051538"/>
              <a:gd name="connsiteY7" fmla="*/ 398585 h 411946"/>
              <a:gd name="connsiteX8" fmla="*/ 2051538 w 2051538"/>
              <a:gd name="connsiteY8" fmla="*/ 398585 h 411946"/>
              <a:gd name="connsiteX0" fmla="*/ 0 w 2051538"/>
              <a:gd name="connsiteY0" fmla="*/ 438603 h 440241"/>
              <a:gd name="connsiteX1" fmla="*/ 257908 w 2051538"/>
              <a:gd name="connsiteY1" fmla="*/ 438603 h 440241"/>
              <a:gd name="connsiteX2" fmla="*/ 410308 w 2051538"/>
              <a:gd name="connsiteY2" fmla="*/ 438603 h 440241"/>
              <a:gd name="connsiteX3" fmla="*/ 633046 w 2051538"/>
              <a:gd name="connsiteY3" fmla="*/ 28295 h 440241"/>
              <a:gd name="connsiteX4" fmla="*/ 808892 w 2051538"/>
              <a:gd name="connsiteY4" fmla="*/ 426880 h 440241"/>
              <a:gd name="connsiteX5" fmla="*/ 1219200 w 2051538"/>
              <a:gd name="connsiteY5" fmla="*/ 426880 h 440241"/>
              <a:gd name="connsiteX6" fmla="*/ 1425076 w 2051538"/>
              <a:gd name="connsiteY6" fmla="*/ 0 h 440241"/>
              <a:gd name="connsiteX7" fmla="*/ 1629508 w 2051538"/>
              <a:gd name="connsiteY7" fmla="*/ 426880 h 440241"/>
              <a:gd name="connsiteX8" fmla="*/ 2051538 w 2051538"/>
              <a:gd name="connsiteY8" fmla="*/ 426880 h 440241"/>
              <a:gd name="connsiteX9" fmla="*/ 2051538 w 2051538"/>
              <a:gd name="connsiteY9" fmla="*/ 426880 h 440241"/>
              <a:gd name="connsiteX0" fmla="*/ 0 w 2051538"/>
              <a:gd name="connsiteY0" fmla="*/ 438603 h 440241"/>
              <a:gd name="connsiteX1" fmla="*/ 257908 w 2051538"/>
              <a:gd name="connsiteY1" fmla="*/ 438603 h 440241"/>
              <a:gd name="connsiteX2" fmla="*/ 410308 w 2051538"/>
              <a:gd name="connsiteY2" fmla="*/ 438603 h 440241"/>
              <a:gd name="connsiteX3" fmla="*/ 633046 w 2051538"/>
              <a:gd name="connsiteY3" fmla="*/ 28295 h 440241"/>
              <a:gd name="connsiteX4" fmla="*/ 808892 w 2051538"/>
              <a:gd name="connsiteY4" fmla="*/ 426880 h 440241"/>
              <a:gd name="connsiteX5" fmla="*/ 1219200 w 2051538"/>
              <a:gd name="connsiteY5" fmla="*/ 426880 h 440241"/>
              <a:gd name="connsiteX6" fmla="*/ 1425076 w 2051538"/>
              <a:gd name="connsiteY6" fmla="*/ 0 h 440241"/>
              <a:gd name="connsiteX7" fmla="*/ 1629508 w 2051538"/>
              <a:gd name="connsiteY7" fmla="*/ 426880 h 440241"/>
              <a:gd name="connsiteX8" fmla="*/ 1926118 w 2051538"/>
              <a:gd name="connsiteY8" fmla="*/ 416121 h 440241"/>
              <a:gd name="connsiteX9" fmla="*/ 2051538 w 2051538"/>
              <a:gd name="connsiteY9" fmla="*/ 426880 h 440241"/>
              <a:gd name="connsiteX10" fmla="*/ 2051538 w 2051538"/>
              <a:gd name="connsiteY10" fmla="*/ 426880 h 440241"/>
              <a:gd name="connsiteX0" fmla="*/ 0 w 2408696"/>
              <a:gd name="connsiteY0" fmla="*/ 438603 h 440241"/>
              <a:gd name="connsiteX1" fmla="*/ 257908 w 2408696"/>
              <a:gd name="connsiteY1" fmla="*/ 438603 h 440241"/>
              <a:gd name="connsiteX2" fmla="*/ 410308 w 2408696"/>
              <a:gd name="connsiteY2" fmla="*/ 438603 h 440241"/>
              <a:gd name="connsiteX3" fmla="*/ 633046 w 2408696"/>
              <a:gd name="connsiteY3" fmla="*/ 28295 h 440241"/>
              <a:gd name="connsiteX4" fmla="*/ 808892 w 2408696"/>
              <a:gd name="connsiteY4" fmla="*/ 426880 h 440241"/>
              <a:gd name="connsiteX5" fmla="*/ 1219200 w 2408696"/>
              <a:gd name="connsiteY5" fmla="*/ 426880 h 440241"/>
              <a:gd name="connsiteX6" fmla="*/ 1425076 w 2408696"/>
              <a:gd name="connsiteY6" fmla="*/ 0 h 440241"/>
              <a:gd name="connsiteX7" fmla="*/ 1629508 w 2408696"/>
              <a:gd name="connsiteY7" fmla="*/ 426880 h 440241"/>
              <a:gd name="connsiteX8" fmla="*/ 1926118 w 2408696"/>
              <a:gd name="connsiteY8" fmla="*/ 416121 h 440241"/>
              <a:gd name="connsiteX9" fmla="*/ 2051538 w 2408696"/>
              <a:gd name="connsiteY9" fmla="*/ 426880 h 440241"/>
              <a:gd name="connsiteX10" fmla="*/ 2408696 w 2408696"/>
              <a:gd name="connsiteY10" fmla="*/ 426880 h 440241"/>
              <a:gd name="connsiteX0" fmla="*/ 0 w 2408696"/>
              <a:gd name="connsiteY0" fmla="*/ 438603 h 440241"/>
              <a:gd name="connsiteX1" fmla="*/ 257908 w 2408696"/>
              <a:gd name="connsiteY1" fmla="*/ 438603 h 440241"/>
              <a:gd name="connsiteX2" fmla="*/ 410308 w 2408696"/>
              <a:gd name="connsiteY2" fmla="*/ 438603 h 440241"/>
              <a:gd name="connsiteX3" fmla="*/ 633046 w 2408696"/>
              <a:gd name="connsiteY3" fmla="*/ 28295 h 440241"/>
              <a:gd name="connsiteX4" fmla="*/ 808892 w 2408696"/>
              <a:gd name="connsiteY4" fmla="*/ 426880 h 440241"/>
              <a:gd name="connsiteX5" fmla="*/ 1219200 w 2408696"/>
              <a:gd name="connsiteY5" fmla="*/ 426880 h 440241"/>
              <a:gd name="connsiteX6" fmla="*/ 1425076 w 2408696"/>
              <a:gd name="connsiteY6" fmla="*/ 0 h 440241"/>
              <a:gd name="connsiteX7" fmla="*/ 1629508 w 2408696"/>
              <a:gd name="connsiteY7" fmla="*/ 426880 h 440241"/>
              <a:gd name="connsiteX8" fmla="*/ 1926118 w 2408696"/>
              <a:gd name="connsiteY8" fmla="*/ 416121 h 440241"/>
              <a:gd name="connsiteX9" fmla="*/ 2051538 w 2408696"/>
              <a:gd name="connsiteY9" fmla="*/ 426880 h 440241"/>
              <a:gd name="connsiteX10" fmla="*/ 2408696 w 2408696"/>
              <a:gd name="connsiteY10" fmla="*/ 426880 h 440241"/>
              <a:gd name="connsiteX0" fmla="*/ 0 w 2408696"/>
              <a:gd name="connsiteY0" fmla="*/ 438603 h 440241"/>
              <a:gd name="connsiteX1" fmla="*/ 257908 w 2408696"/>
              <a:gd name="connsiteY1" fmla="*/ 438603 h 440241"/>
              <a:gd name="connsiteX2" fmla="*/ 410308 w 2408696"/>
              <a:gd name="connsiteY2" fmla="*/ 438603 h 440241"/>
              <a:gd name="connsiteX3" fmla="*/ 633046 w 2408696"/>
              <a:gd name="connsiteY3" fmla="*/ 28295 h 440241"/>
              <a:gd name="connsiteX4" fmla="*/ 808892 w 2408696"/>
              <a:gd name="connsiteY4" fmla="*/ 426880 h 440241"/>
              <a:gd name="connsiteX5" fmla="*/ 1219200 w 2408696"/>
              <a:gd name="connsiteY5" fmla="*/ 426880 h 440241"/>
              <a:gd name="connsiteX6" fmla="*/ 1425076 w 2408696"/>
              <a:gd name="connsiteY6" fmla="*/ 0 h 440241"/>
              <a:gd name="connsiteX7" fmla="*/ 1629508 w 2408696"/>
              <a:gd name="connsiteY7" fmla="*/ 426880 h 440241"/>
              <a:gd name="connsiteX8" fmla="*/ 1926118 w 2408696"/>
              <a:gd name="connsiteY8" fmla="*/ 416121 h 440241"/>
              <a:gd name="connsiteX9" fmla="*/ 2051538 w 2408696"/>
              <a:gd name="connsiteY9" fmla="*/ 426880 h 440241"/>
              <a:gd name="connsiteX10" fmla="*/ 2408696 w 2408696"/>
              <a:gd name="connsiteY10" fmla="*/ 426880 h 440241"/>
              <a:gd name="connsiteX0" fmla="*/ 0 w 2408696"/>
              <a:gd name="connsiteY0" fmla="*/ 438603 h 440241"/>
              <a:gd name="connsiteX1" fmla="*/ 257908 w 2408696"/>
              <a:gd name="connsiteY1" fmla="*/ 438603 h 440241"/>
              <a:gd name="connsiteX2" fmla="*/ 410308 w 2408696"/>
              <a:gd name="connsiteY2" fmla="*/ 438603 h 440241"/>
              <a:gd name="connsiteX3" fmla="*/ 633046 w 2408696"/>
              <a:gd name="connsiteY3" fmla="*/ 28295 h 440241"/>
              <a:gd name="connsiteX4" fmla="*/ 808892 w 2408696"/>
              <a:gd name="connsiteY4" fmla="*/ 426880 h 440241"/>
              <a:gd name="connsiteX5" fmla="*/ 1219200 w 2408696"/>
              <a:gd name="connsiteY5" fmla="*/ 426880 h 440241"/>
              <a:gd name="connsiteX6" fmla="*/ 1425076 w 2408696"/>
              <a:gd name="connsiteY6" fmla="*/ 0 h 440241"/>
              <a:gd name="connsiteX7" fmla="*/ 1629508 w 2408696"/>
              <a:gd name="connsiteY7" fmla="*/ 426880 h 440241"/>
              <a:gd name="connsiteX8" fmla="*/ 1926118 w 2408696"/>
              <a:gd name="connsiteY8" fmla="*/ 416121 h 440241"/>
              <a:gd name="connsiteX9" fmla="*/ 2051538 w 2408696"/>
              <a:gd name="connsiteY9" fmla="*/ 426880 h 440241"/>
              <a:gd name="connsiteX10" fmla="*/ 2226742 w 2408696"/>
              <a:gd name="connsiteY10" fmla="*/ 58913 h 440241"/>
              <a:gd name="connsiteX11" fmla="*/ 2408696 w 2408696"/>
              <a:gd name="connsiteY11" fmla="*/ 426880 h 440241"/>
              <a:gd name="connsiteX0" fmla="*/ 0 w 2442099"/>
              <a:gd name="connsiteY0" fmla="*/ 438603 h 488502"/>
              <a:gd name="connsiteX1" fmla="*/ 257908 w 2442099"/>
              <a:gd name="connsiteY1" fmla="*/ 438603 h 488502"/>
              <a:gd name="connsiteX2" fmla="*/ 410308 w 2442099"/>
              <a:gd name="connsiteY2" fmla="*/ 438603 h 488502"/>
              <a:gd name="connsiteX3" fmla="*/ 633046 w 2442099"/>
              <a:gd name="connsiteY3" fmla="*/ 28295 h 488502"/>
              <a:gd name="connsiteX4" fmla="*/ 808892 w 2442099"/>
              <a:gd name="connsiteY4" fmla="*/ 426880 h 488502"/>
              <a:gd name="connsiteX5" fmla="*/ 1219200 w 2442099"/>
              <a:gd name="connsiteY5" fmla="*/ 426880 h 488502"/>
              <a:gd name="connsiteX6" fmla="*/ 1425076 w 2442099"/>
              <a:gd name="connsiteY6" fmla="*/ 0 h 488502"/>
              <a:gd name="connsiteX7" fmla="*/ 1629508 w 2442099"/>
              <a:gd name="connsiteY7" fmla="*/ 426880 h 488502"/>
              <a:gd name="connsiteX8" fmla="*/ 1926118 w 2442099"/>
              <a:gd name="connsiteY8" fmla="*/ 416121 h 488502"/>
              <a:gd name="connsiteX9" fmla="*/ 2051538 w 2442099"/>
              <a:gd name="connsiteY9" fmla="*/ 426880 h 488502"/>
              <a:gd name="connsiteX10" fmla="*/ 2226742 w 2442099"/>
              <a:gd name="connsiteY10" fmla="*/ 58913 h 488502"/>
              <a:gd name="connsiteX11" fmla="*/ 2408696 w 2442099"/>
              <a:gd name="connsiteY11" fmla="*/ 426880 h 488502"/>
              <a:gd name="connsiteX12" fmla="*/ 2427159 w 2442099"/>
              <a:gd name="connsiteY12" fmla="*/ 428647 h 488502"/>
              <a:gd name="connsiteX0" fmla="*/ 0 w 3332045"/>
              <a:gd name="connsiteY0" fmla="*/ 438603 h 488502"/>
              <a:gd name="connsiteX1" fmla="*/ 257908 w 3332045"/>
              <a:gd name="connsiteY1" fmla="*/ 438603 h 488502"/>
              <a:gd name="connsiteX2" fmla="*/ 410308 w 3332045"/>
              <a:gd name="connsiteY2" fmla="*/ 438603 h 488502"/>
              <a:gd name="connsiteX3" fmla="*/ 633046 w 3332045"/>
              <a:gd name="connsiteY3" fmla="*/ 28295 h 488502"/>
              <a:gd name="connsiteX4" fmla="*/ 808892 w 3332045"/>
              <a:gd name="connsiteY4" fmla="*/ 426880 h 488502"/>
              <a:gd name="connsiteX5" fmla="*/ 1219200 w 3332045"/>
              <a:gd name="connsiteY5" fmla="*/ 426880 h 488502"/>
              <a:gd name="connsiteX6" fmla="*/ 1425076 w 3332045"/>
              <a:gd name="connsiteY6" fmla="*/ 0 h 488502"/>
              <a:gd name="connsiteX7" fmla="*/ 1629508 w 3332045"/>
              <a:gd name="connsiteY7" fmla="*/ 426880 h 488502"/>
              <a:gd name="connsiteX8" fmla="*/ 1926118 w 3332045"/>
              <a:gd name="connsiteY8" fmla="*/ 416121 h 488502"/>
              <a:gd name="connsiteX9" fmla="*/ 2051538 w 3332045"/>
              <a:gd name="connsiteY9" fmla="*/ 426880 h 488502"/>
              <a:gd name="connsiteX10" fmla="*/ 2226742 w 3332045"/>
              <a:gd name="connsiteY10" fmla="*/ 58913 h 488502"/>
              <a:gd name="connsiteX11" fmla="*/ 2408696 w 3332045"/>
              <a:gd name="connsiteY11" fmla="*/ 426880 h 488502"/>
              <a:gd name="connsiteX12" fmla="*/ 2427159 w 3332045"/>
              <a:gd name="connsiteY12" fmla="*/ 428647 h 488502"/>
              <a:gd name="connsiteX0" fmla="*/ 0 w 3332045"/>
              <a:gd name="connsiteY0" fmla="*/ 438603 h 488502"/>
              <a:gd name="connsiteX1" fmla="*/ 257908 w 3332045"/>
              <a:gd name="connsiteY1" fmla="*/ 438603 h 488502"/>
              <a:gd name="connsiteX2" fmla="*/ 410308 w 3332045"/>
              <a:gd name="connsiteY2" fmla="*/ 438603 h 488502"/>
              <a:gd name="connsiteX3" fmla="*/ 633046 w 3332045"/>
              <a:gd name="connsiteY3" fmla="*/ 28295 h 488502"/>
              <a:gd name="connsiteX4" fmla="*/ 808892 w 3332045"/>
              <a:gd name="connsiteY4" fmla="*/ 426880 h 488502"/>
              <a:gd name="connsiteX5" fmla="*/ 1219200 w 3332045"/>
              <a:gd name="connsiteY5" fmla="*/ 426880 h 488502"/>
              <a:gd name="connsiteX6" fmla="*/ 1425076 w 3332045"/>
              <a:gd name="connsiteY6" fmla="*/ 0 h 488502"/>
              <a:gd name="connsiteX7" fmla="*/ 1629508 w 3332045"/>
              <a:gd name="connsiteY7" fmla="*/ 426880 h 488502"/>
              <a:gd name="connsiteX8" fmla="*/ 1926118 w 3332045"/>
              <a:gd name="connsiteY8" fmla="*/ 416121 h 488502"/>
              <a:gd name="connsiteX9" fmla="*/ 2051538 w 3332045"/>
              <a:gd name="connsiteY9" fmla="*/ 426880 h 488502"/>
              <a:gd name="connsiteX10" fmla="*/ 2226742 w 3332045"/>
              <a:gd name="connsiteY10" fmla="*/ 58913 h 488502"/>
              <a:gd name="connsiteX11" fmla="*/ 2408696 w 3332045"/>
              <a:gd name="connsiteY11" fmla="*/ 426880 h 488502"/>
              <a:gd name="connsiteX12" fmla="*/ 2427159 w 3332045"/>
              <a:gd name="connsiteY12" fmla="*/ 428647 h 488502"/>
              <a:gd name="connsiteX0" fmla="*/ 0 w 3332045"/>
              <a:gd name="connsiteY0" fmla="*/ 438603 h 488502"/>
              <a:gd name="connsiteX1" fmla="*/ 257908 w 3332045"/>
              <a:gd name="connsiteY1" fmla="*/ 438603 h 488502"/>
              <a:gd name="connsiteX2" fmla="*/ 410308 w 3332045"/>
              <a:gd name="connsiteY2" fmla="*/ 438603 h 488502"/>
              <a:gd name="connsiteX3" fmla="*/ 633046 w 3332045"/>
              <a:gd name="connsiteY3" fmla="*/ 28295 h 488502"/>
              <a:gd name="connsiteX4" fmla="*/ 808892 w 3332045"/>
              <a:gd name="connsiteY4" fmla="*/ 426880 h 488502"/>
              <a:gd name="connsiteX5" fmla="*/ 1219200 w 3332045"/>
              <a:gd name="connsiteY5" fmla="*/ 426880 h 488502"/>
              <a:gd name="connsiteX6" fmla="*/ 1425076 w 3332045"/>
              <a:gd name="connsiteY6" fmla="*/ 0 h 488502"/>
              <a:gd name="connsiteX7" fmla="*/ 1629508 w 3332045"/>
              <a:gd name="connsiteY7" fmla="*/ 426880 h 488502"/>
              <a:gd name="connsiteX8" fmla="*/ 1926118 w 3332045"/>
              <a:gd name="connsiteY8" fmla="*/ 416121 h 488502"/>
              <a:gd name="connsiteX9" fmla="*/ 2051538 w 3332045"/>
              <a:gd name="connsiteY9" fmla="*/ 426880 h 488502"/>
              <a:gd name="connsiteX10" fmla="*/ 2226742 w 3332045"/>
              <a:gd name="connsiteY10" fmla="*/ 58913 h 488502"/>
              <a:gd name="connsiteX11" fmla="*/ 2408696 w 3332045"/>
              <a:gd name="connsiteY11" fmla="*/ 426880 h 488502"/>
              <a:gd name="connsiteX12" fmla="*/ 2427159 w 3332045"/>
              <a:gd name="connsiteY12" fmla="*/ 428647 h 488502"/>
              <a:gd name="connsiteX0" fmla="*/ 0 w 2427159"/>
              <a:gd name="connsiteY0" fmla="*/ 438603 h 440241"/>
              <a:gd name="connsiteX1" fmla="*/ 257908 w 2427159"/>
              <a:gd name="connsiteY1" fmla="*/ 438603 h 440241"/>
              <a:gd name="connsiteX2" fmla="*/ 410308 w 2427159"/>
              <a:gd name="connsiteY2" fmla="*/ 438603 h 440241"/>
              <a:gd name="connsiteX3" fmla="*/ 633046 w 2427159"/>
              <a:gd name="connsiteY3" fmla="*/ 28295 h 440241"/>
              <a:gd name="connsiteX4" fmla="*/ 808892 w 2427159"/>
              <a:gd name="connsiteY4" fmla="*/ 426880 h 440241"/>
              <a:gd name="connsiteX5" fmla="*/ 1219200 w 2427159"/>
              <a:gd name="connsiteY5" fmla="*/ 426880 h 440241"/>
              <a:gd name="connsiteX6" fmla="*/ 1425076 w 2427159"/>
              <a:gd name="connsiteY6" fmla="*/ 0 h 440241"/>
              <a:gd name="connsiteX7" fmla="*/ 1629508 w 2427159"/>
              <a:gd name="connsiteY7" fmla="*/ 426880 h 440241"/>
              <a:gd name="connsiteX8" fmla="*/ 1926118 w 2427159"/>
              <a:gd name="connsiteY8" fmla="*/ 416121 h 440241"/>
              <a:gd name="connsiteX9" fmla="*/ 2051538 w 2427159"/>
              <a:gd name="connsiteY9" fmla="*/ 426880 h 440241"/>
              <a:gd name="connsiteX10" fmla="*/ 2226742 w 2427159"/>
              <a:gd name="connsiteY10" fmla="*/ 58913 h 440241"/>
              <a:gd name="connsiteX11" fmla="*/ 2408696 w 2427159"/>
              <a:gd name="connsiteY11" fmla="*/ 426880 h 440241"/>
              <a:gd name="connsiteX12" fmla="*/ 2427159 w 2427159"/>
              <a:gd name="connsiteY12" fmla="*/ 428647 h 440241"/>
              <a:gd name="connsiteX0" fmla="*/ 0 w 2855755"/>
              <a:gd name="connsiteY0" fmla="*/ 438603 h 440241"/>
              <a:gd name="connsiteX1" fmla="*/ 257908 w 2855755"/>
              <a:gd name="connsiteY1" fmla="*/ 438603 h 440241"/>
              <a:gd name="connsiteX2" fmla="*/ 410308 w 2855755"/>
              <a:gd name="connsiteY2" fmla="*/ 438603 h 440241"/>
              <a:gd name="connsiteX3" fmla="*/ 633046 w 2855755"/>
              <a:gd name="connsiteY3" fmla="*/ 28295 h 440241"/>
              <a:gd name="connsiteX4" fmla="*/ 808892 w 2855755"/>
              <a:gd name="connsiteY4" fmla="*/ 426880 h 440241"/>
              <a:gd name="connsiteX5" fmla="*/ 1219200 w 2855755"/>
              <a:gd name="connsiteY5" fmla="*/ 426880 h 440241"/>
              <a:gd name="connsiteX6" fmla="*/ 1425076 w 2855755"/>
              <a:gd name="connsiteY6" fmla="*/ 0 h 440241"/>
              <a:gd name="connsiteX7" fmla="*/ 1629508 w 2855755"/>
              <a:gd name="connsiteY7" fmla="*/ 426880 h 440241"/>
              <a:gd name="connsiteX8" fmla="*/ 1926118 w 2855755"/>
              <a:gd name="connsiteY8" fmla="*/ 416121 h 440241"/>
              <a:gd name="connsiteX9" fmla="*/ 2051538 w 2855755"/>
              <a:gd name="connsiteY9" fmla="*/ 426880 h 440241"/>
              <a:gd name="connsiteX10" fmla="*/ 2226742 w 2855755"/>
              <a:gd name="connsiteY10" fmla="*/ 58913 h 440241"/>
              <a:gd name="connsiteX11" fmla="*/ 2408696 w 2855755"/>
              <a:gd name="connsiteY11" fmla="*/ 426880 h 440241"/>
              <a:gd name="connsiteX12" fmla="*/ 2855755 w 2855755"/>
              <a:gd name="connsiteY12" fmla="*/ 428647 h 440241"/>
              <a:gd name="connsiteX0" fmla="*/ 0 w 2855755"/>
              <a:gd name="connsiteY0" fmla="*/ 438603 h 440241"/>
              <a:gd name="connsiteX1" fmla="*/ 257908 w 2855755"/>
              <a:gd name="connsiteY1" fmla="*/ 438603 h 440241"/>
              <a:gd name="connsiteX2" fmla="*/ 410308 w 2855755"/>
              <a:gd name="connsiteY2" fmla="*/ 438603 h 440241"/>
              <a:gd name="connsiteX3" fmla="*/ 633046 w 2855755"/>
              <a:gd name="connsiteY3" fmla="*/ 28295 h 440241"/>
              <a:gd name="connsiteX4" fmla="*/ 808892 w 2855755"/>
              <a:gd name="connsiteY4" fmla="*/ 426880 h 440241"/>
              <a:gd name="connsiteX5" fmla="*/ 1219200 w 2855755"/>
              <a:gd name="connsiteY5" fmla="*/ 426880 h 440241"/>
              <a:gd name="connsiteX6" fmla="*/ 1425076 w 2855755"/>
              <a:gd name="connsiteY6" fmla="*/ 0 h 440241"/>
              <a:gd name="connsiteX7" fmla="*/ 1629508 w 2855755"/>
              <a:gd name="connsiteY7" fmla="*/ 426880 h 440241"/>
              <a:gd name="connsiteX8" fmla="*/ 1926118 w 2855755"/>
              <a:gd name="connsiteY8" fmla="*/ 416121 h 440241"/>
              <a:gd name="connsiteX9" fmla="*/ 2051538 w 2855755"/>
              <a:gd name="connsiteY9" fmla="*/ 426880 h 440241"/>
              <a:gd name="connsiteX10" fmla="*/ 2226742 w 2855755"/>
              <a:gd name="connsiteY10" fmla="*/ 58913 h 440241"/>
              <a:gd name="connsiteX11" fmla="*/ 2408696 w 2855755"/>
              <a:gd name="connsiteY11" fmla="*/ 426880 h 440241"/>
              <a:gd name="connsiteX12" fmla="*/ 2855755 w 2855755"/>
              <a:gd name="connsiteY12" fmla="*/ 428647 h 4402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855755" h="440241">
                <a:moveTo>
                  <a:pt x="0" y="438603"/>
                </a:moveTo>
                <a:cubicBezTo>
                  <a:pt x="119523" y="408722"/>
                  <a:pt x="12060" y="430672"/>
                  <a:pt x="257908" y="438603"/>
                </a:cubicBezTo>
                <a:cubicBezTo>
                  <a:pt x="308682" y="440241"/>
                  <a:pt x="359508" y="438603"/>
                  <a:pt x="410308" y="438603"/>
                </a:cubicBezTo>
                <a:lnTo>
                  <a:pt x="633046" y="28295"/>
                </a:lnTo>
                <a:lnTo>
                  <a:pt x="808892" y="426880"/>
                </a:lnTo>
                <a:lnTo>
                  <a:pt x="1219200" y="426880"/>
                </a:lnTo>
                <a:lnTo>
                  <a:pt x="1425076" y="0"/>
                </a:lnTo>
                <a:lnTo>
                  <a:pt x="1629508" y="426880"/>
                </a:lnTo>
                <a:lnTo>
                  <a:pt x="1926118" y="416121"/>
                </a:lnTo>
                <a:lnTo>
                  <a:pt x="2051538" y="426880"/>
                </a:lnTo>
                <a:lnTo>
                  <a:pt x="2226742" y="58913"/>
                </a:lnTo>
                <a:lnTo>
                  <a:pt x="2408696" y="426880"/>
                </a:lnTo>
                <a:lnTo>
                  <a:pt x="2855755" y="428647"/>
                </a:lnTo>
              </a:path>
            </a:pathLst>
          </a:custGeom>
          <a:ln w="635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олилиния 13"/>
          <p:cNvSpPr/>
          <p:nvPr/>
        </p:nvSpPr>
        <p:spPr>
          <a:xfrm>
            <a:off x="5643571" y="2895841"/>
            <a:ext cx="2851756" cy="443406"/>
          </a:xfrm>
          <a:custGeom>
            <a:avLst/>
            <a:gdLst>
              <a:gd name="connsiteX0" fmla="*/ 0 w 2051538"/>
              <a:gd name="connsiteY0" fmla="*/ 410308 h 411946"/>
              <a:gd name="connsiteX1" fmla="*/ 257908 w 2051538"/>
              <a:gd name="connsiteY1" fmla="*/ 410308 h 411946"/>
              <a:gd name="connsiteX2" fmla="*/ 410308 w 2051538"/>
              <a:gd name="connsiteY2" fmla="*/ 410308 h 411946"/>
              <a:gd name="connsiteX3" fmla="*/ 633046 w 2051538"/>
              <a:gd name="connsiteY3" fmla="*/ 0 h 411946"/>
              <a:gd name="connsiteX4" fmla="*/ 808892 w 2051538"/>
              <a:gd name="connsiteY4" fmla="*/ 398585 h 411946"/>
              <a:gd name="connsiteX5" fmla="*/ 1019908 w 2051538"/>
              <a:gd name="connsiteY5" fmla="*/ 0 h 411946"/>
              <a:gd name="connsiteX6" fmla="*/ 1219200 w 2051538"/>
              <a:gd name="connsiteY6" fmla="*/ 398585 h 411946"/>
              <a:gd name="connsiteX7" fmla="*/ 1629508 w 2051538"/>
              <a:gd name="connsiteY7" fmla="*/ 398585 h 411946"/>
              <a:gd name="connsiteX8" fmla="*/ 2051538 w 2051538"/>
              <a:gd name="connsiteY8" fmla="*/ 398585 h 411946"/>
              <a:gd name="connsiteX9" fmla="*/ 2051538 w 2051538"/>
              <a:gd name="connsiteY9" fmla="*/ 398585 h 411946"/>
              <a:gd name="connsiteX0" fmla="*/ 0 w 2051538"/>
              <a:gd name="connsiteY0" fmla="*/ 436577 h 436577"/>
              <a:gd name="connsiteX1" fmla="*/ 257908 w 2051538"/>
              <a:gd name="connsiteY1" fmla="*/ 7931 h 436577"/>
              <a:gd name="connsiteX2" fmla="*/ 410308 w 2051538"/>
              <a:gd name="connsiteY2" fmla="*/ 436577 h 436577"/>
              <a:gd name="connsiteX3" fmla="*/ 633046 w 2051538"/>
              <a:gd name="connsiteY3" fmla="*/ 26269 h 436577"/>
              <a:gd name="connsiteX4" fmla="*/ 808892 w 2051538"/>
              <a:gd name="connsiteY4" fmla="*/ 424854 h 436577"/>
              <a:gd name="connsiteX5" fmla="*/ 1019908 w 2051538"/>
              <a:gd name="connsiteY5" fmla="*/ 26269 h 436577"/>
              <a:gd name="connsiteX6" fmla="*/ 1219200 w 2051538"/>
              <a:gd name="connsiteY6" fmla="*/ 424854 h 436577"/>
              <a:gd name="connsiteX7" fmla="*/ 1629508 w 2051538"/>
              <a:gd name="connsiteY7" fmla="*/ 424854 h 436577"/>
              <a:gd name="connsiteX8" fmla="*/ 2051538 w 2051538"/>
              <a:gd name="connsiteY8" fmla="*/ 424854 h 436577"/>
              <a:gd name="connsiteX9" fmla="*/ 2051538 w 2051538"/>
              <a:gd name="connsiteY9" fmla="*/ 424854 h 436577"/>
              <a:gd name="connsiteX0" fmla="*/ 0 w 2051538"/>
              <a:gd name="connsiteY0" fmla="*/ 430284 h 430284"/>
              <a:gd name="connsiteX1" fmla="*/ 257908 w 2051538"/>
              <a:gd name="connsiteY1" fmla="*/ 1638 h 430284"/>
              <a:gd name="connsiteX2" fmla="*/ 410308 w 2051538"/>
              <a:gd name="connsiteY2" fmla="*/ 430284 h 430284"/>
              <a:gd name="connsiteX3" fmla="*/ 633046 w 2051538"/>
              <a:gd name="connsiteY3" fmla="*/ 19976 h 430284"/>
              <a:gd name="connsiteX4" fmla="*/ 808892 w 2051538"/>
              <a:gd name="connsiteY4" fmla="*/ 418561 h 430284"/>
              <a:gd name="connsiteX5" fmla="*/ 1019908 w 2051538"/>
              <a:gd name="connsiteY5" fmla="*/ 19976 h 430284"/>
              <a:gd name="connsiteX6" fmla="*/ 1219200 w 2051538"/>
              <a:gd name="connsiteY6" fmla="*/ 418561 h 430284"/>
              <a:gd name="connsiteX7" fmla="*/ 1629508 w 2051538"/>
              <a:gd name="connsiteY7" fmla="*/ 418561 h 430284"/>
              <a:gd name="connsiteX8" fmla="*/ 2051538 w 2051538"/>
              <a:gd name="connsiteY8" fmla="*/ 418561 h 430284"/>
              <a:gd name="connsiteX9" fmla="*/ 2051538 w 2051538"/>
              <a:gd name="connsiteY9" fmla="*/ 418561 h 430284"/>
              <a:gd name="connsiteX0" fmla="*/ 0 w 2051538"/>
              <a:gd name="connsiteY0" fmla="*/ 428646 h 428646"/>
              <a:gd name="connsiteX1" fmla="*/ 257908 w 2051538"/>
              <a:gd name="connsiteY1" fmla="*/ 0 h 428646"/>
              <a:gd name="connsiteX2" fmla="*/ 410308 w 2051538"/>
              <a:gd name="connsiteY2" fmla="*/ 428646 h 428646"/>
              <a:gd name="connsiteX3" fmla="*/ 633046 w 2051538"/>
              <a:gd name="connsiteY3" fmla="*/ 18338 h 428646"/>
              <a:gd name="connsiteX4" fmla="*/ 808892 w 2051538"/>
              <a:gd name="connsiteY4" fmla="*/ 416923 h 428646"/>
              <a:gd name="connsiteX5" fmla="*/ 1019908 w 2051538"/>
              <a:gd name="connsiteY5" fmla="*/ 18338 h 428646"/>
              <a:gd name="connsiteX6" fmla="*/ 1219200 w 2051538"/>
              <a:gd name="connsiteY6" fmla="*/ 416923 h 428646"/>
              <a:gd name="connsiteX7" fmla="*/ 1629508 w 2051538"/>
              <a:gd name="connsiteY7" fmla="*/ 416923 h 428646"/>
              <a:gd name="connsiteX8" fmla="*/ 2051538 w 2051538"/>
              <a:gd name="connsiteY8" fmla="*/ 416923 h 428646"/>
              <a:gd name="connsiteX9" fmla="*/ 2051538 w 2051538"/>
              <a:gd name="connsiteY9" fmla="*/ 416923 h 428646"/>
              <a:gd name="connsiteX0" fmla="*/ 0 w 2051538"/>
              <a:gd name="connsiteY0" fmla="*/ 428646 h 428646"/>
              <a:gd name="connsiteX1" fmla="*/ 257908 w 2051538"/>
              <a:gd name="connsiteY1" fmla="*/ 0 h 428646"/>
              <a:gd name="connsiteX2" fmla="*/ 410308 w 2051538"/>
              <a:gd name="connsiteY2" fmla="*/ 428646 h 428646"/>
              <a:gd name="connsiteX3" fmla="*/ 808892 w 2051538"/>
              <a:gd name="connsiteY3" fmla="*/ 416923 h 428646"/>
              <a:gd name="connsiteX4" fmla="*/ 1019908 w 2051538"/>
              <a:gd name="connsiteY4" fmla="*/ 18338 h 428646"/>
              <a:gd name="connsiteX5" fmla="*/ 1219200 w 2051538"/>
              <a:gd name="connsiteY5" fmla="*/ 416923 h 428646"/>
              <a:gd name="connsiteX6" fmla="*/ 1629508 w 2051538"/>
              <a:gd name="connsiteY6" fmla="*/ 416923 h 428646"/>
              <a:gd name="connsiteX7" fmla="*/ 2051538 w 2051538"/>
              <a:gd name="connsiteY7" fmla="*/ 416923 h 428646"/>
              <a:gd name="connsiteX8" fmla="*/ 2051538 w 2051538"/>
              <a:gd name="connsiteY8" fmla="*/ 416923 h 428646"/>
              <a:gd name="connsiteX0" fmla="*/ 0 w 2051538"/>
              <a:gd name="connsiteY0" fmla="*/ 410308 h 410308"/>
              <a:gd name="connsiteX1" fmla="*/ 410308 w 2051538"/>
              <a:gd name="connsiteY1" fmla="*/ 410308 h 410308"/>
              <a:gd name="connsiteX2" fmla="*/ 808892 w 2051538"/>
              <a:gd name="connsiteY2" fmla="*/ 398585 h 410308"/>
              <a:gd name="connsiteX3" fmla="*/ 1019908 w 2051538"/>
              <a:gd name="connsiteY3" fmla="*/ 0 h 410308"/>
              <a:gd name="connsiteX4" fmla="*/ 1219200 w 2051538"/>
              <a:gd name="connsiteY4" fmla="*/ 398585 h 410308"/>
              <a:gd name="connsiteX5" fmla="*/ 1629508 w 2051538"/>
              <a:gd name="connsiteY5" fmla="*/ 398585 h 410308"/>
              <a:gd name="connsiteX6" fmla="*/ 2051538 w 2051538"/>
              <a:gd name="connsiteY6" fmla="*/ 398585 h 410308"/>
              <a:gd name="connsiteX7" fmla="*/ 2051538 w 2051538"/>
              <a:gd name="connsiteY7" fmla="*/ 398585 h 410308"/>
              <a:gd name="connsiteX0" fmla="*/ 0 w 2051538"/>
              <a:gd name="connsiteY0" fmla="*/ 423445 h 423445"/>
              <a:gd name="connsiteX1" fmla="*/ 410308 w 2051538"/>
              <a:gd name="connsiteY1" fmla="*/ 423445 h 423445"/>
              <a:gd name="connsiteX2" fmla="*/ 581866 w 2051538"/>
              <a:gd name="connsiteY2" fmla="*/ 0 h 423445"/>
              <a:gd name="connsiteX3" fmla="*/ 808892 w 2051538"/>
              <a:gd name="connsiteY3" fmla="*/ 411722 h 423445"/>
              <a:gd name="connsiteX4" fmla="*/ 1019908 w 2051538"/>
              <a:gd name="connsiteY4" fmla="*/ 13137 h 423445"/>
              <a:gd name="connsiteX5" fmla="*/ 1219200 w 2051538"/>
              <a:gd name="connsiteY5" fmla="*/ 411722 h 423445"/>
              <a:gd name="connsiteX6" fmla="*/ 1629508 w 2051538"/>
              <a:gd name="connsiteY6" fmla="*/ 411722 h 423445"/>
              <a:gd name="connsiteX7" fmla="*/ 2051538 w 2051538"/>
              <a:gd name="connsiteY7" fmla="*/ 411722 h 423445"/>
              <a:gd name="connsiteX8" fmla="*/ 2051538 w 2051538"/>
              <a:gd name="connsiteY8" fmla="*/ 411722 h 423445"/>
              <a:gd name="connsiteX0" fmla="*/ 0 w 2194382"/>
              <a:gd name="connsiteY0" fmla="*/ 423445 h 423445"/>
              <a:gd name="connsiteX1" fmla="*/ 410308 w 2194382"/>
              <a:gd name="connsiteY1" fmla="*/ 423445 h 423445"/>
              <a:gd name="connsiteX2" fmla="*/ 581866 w 2194382"/>
              <a:gd name="connsiteY2" fmla="*/ 0 h 423445"/>
              <a:gd name="connsiteX3" fmla="*/ 808892 w 2194382"/>
              <a:gd name="connsiteY3" fmla="*/ 411722 h 423445"/>
              <a:gd name="connsiteX4" fmla="*/ 1019908 w 2194382"/>
              <a:gd name="connsiteY4" fmla="*/ 13137 h 423445"/>
              <a:gd name="connsiteX5" fmla="*/ 1219200 w 2194382"/>
              <a:gd name="connsiteY5" fmla="*/ 411722 h 423445"/>
              <a:gd name="connsiteX6" fmla="*/ 1629508 w 2194382"/>
              <a:gd name="connsiteY6" fmla="*/ 411722 h 423445"/>
              <a:gd name="connsiteX7" fmla="*/ 2051538 w 2194382"/>
              <a:gd name="connsiteY7" fmla="*/ 411722 h 423445"/>
              <a:gd name="connsiteX8" fmla="*/ 2194382 w 2194382"/>
              <a:gd name="connsiteY8" fmla="*/ 54514 h 423445"/>
              <a:gd name="connsiteX0" fmla="*/ 0 w 2408664"/>
              <a:gd name="connsiteY0" fmla="*/ 423445 h 423445"/>
              <a:gd name="connsiteX1" fmla="*/ 410308 w 2408664"/>
              <a:gd name="connsiteY1" fmla="*/ 423445 h 423445"/>
              <a:gd name="connsiteX2" fmla="*/ 581866 w 2408664"/>
              <a:gd name="connsiteY2" fmla="*/ 0 h 423445"/>
              <a:gd name="connsiteX3" fmla="*/ 808892 w 2408664"/>
              <a:gd name="connsiteY3" fmla="*/ 411722 h 423445"/>
              <a:gd name="connsiteX4" fmla="*/ 1019908 w 2408664"/>
              <a:gd name="connsiteY4" fmla="*/ 13137 h 423445"/>
              <a:gd name="connsiteX5" fmla="*/ 1219200 w 2408664"/>
              <a:gd name="connsiteY5" fmla="*/ 411722 h 423445"/>
              <a:gd name="connsiteX6" fmla="*/ 1629508 w 2408664"/>
              <a:gd name="connsiteY6" fmla="*/ 411722 h 423445"/>
              <a:gd name="connsiteX7" fmla="*/ 2051538 w 2408664"/>
              <a:gd name="connsiteY7" fmla="*/ 411722 h 423445"/>
              <a:gd name="connsiteX8" fmla="*/ 2408664 w 2408664"/>
              <a:gd name="connsiteY8" fmla="*/ 411686 h 423445"/>
              <a:gd name="connsiteX0" fmla="*/ 0 w 2408664"/>
              <a:gd name="connsiteY0" fmla="*/ 423445 h 423445"/>
              <a:gd name="connsiteX1" fmla="*/ 410308 w 2408664"/>
              <a:gd name="connsiteY1" fmla="*/ 423445 h 423445"/>
              <a:gd name="connsiteX2" fmla="*/ 581866 w 2408664"/>
              <a:gd name="connsiteY2" fmla="*/ 0 h 423445"/>
              <a:gd name="connsiteX3" fmla="*/ 808892 w 2408664"/>
              <a:gd name="connsiteY3" fmla="*/ 411722 h 423445"/>
              <a:gd name="connsiteX4" fmla="*/ 1019908 w 2408664"/>
              <a:gd name="connsiteY4" fmla="*/ 13137 h 423445"/>
              <a:gd name="connsiteX5" fmla="*/ 1219200 w 2408664"/>
              <a:gd name="connsiteY5" fmla="*/ 411722 h 423445"/>
              <a:gd name="connsiteX6" fmla="*/ 1629508 w 2408664"/>
              <a:gd name="connsiteY6" fmla="*/ 411722 h 423445"/>
              <a:gd name="connsiteX7" fmla="*/ 2051538 w 2408664"/>
              <a:gd name="connsiteY7" fmla="*/ 411722 h 423445"/>
              <a:gd name="connsiteX8" fmla="*/ 2408664 w 2408664"/>
              <a:gd name="connsiteY8" fmla="*/ 411686 h 423445"/>
              <a:gd name="connsiteX0" fmla="*/ 0 w 2408664"/>
              <a:gd name="connsiteY0" fmla="*/ 423445 h 423445"/>
              <a:gd name="connsiteX1" fmla="*/ 410308 w 2408664"/>
              <a:gd name="connsiteY1" fmla="*/ 423445 h 423445"/>
              <a:gd name="connsiteX2" fmla="*/ 581866 w 2408664"/>
              <a:gd name="connsiteY2" fmla="*/ 0 h 423445"/>
              <a:gd name="connsiteX3" fmla="*/ 808892 w 2408664"/>
              <a:gd name="connsiteY3" fmla="*/ 411722 h 423445"/>
              <a:gd name="connsiteX4" fmla="*/ 1019908 w 2408664"/>
              <a:gd name="connsiteY4" fmla="*/ 13137 h 423445"/>
              <a:gd name="connsiteX5" fmla="*/ 1219200 w 2408664"/>
              <a:gd name="connsiteY5" fmla="*/ 411722 h 423445"/>
              <a:gd name="connsiteX6" fmla="*/ 1629508 w 2408664"/>
              <a:gd name="connsiteY6" fmla="*/ 411722 h 423445"/>
              <a:gd name="connsiteX7" fmla="*/ 2051538 w 2408664"/>
              <a:gd name="connsiteY7" fmla="*/ 411722 h 423445"/>
              <a:gd name="connsiteX8" fmla="*/ 2408664 w 2408664"/>
              <a:gd name="connsiteY8" fmla="*/ 411686 h 423445"/>
              <a:gd name="connsiteX0" fmla="*/ 0 w 2408664"/>
              <a:gd name="connsiteY0" fmla="*/ 423445 h 423445"/>
              <a:gd name="connsiteX1" fmla="*/ 410308 w 2408664"/>
              <a:gd name="connsiteY1" fmla="*/ 423445 h 423445"/>
              <a:gd name="connsiteX2" fmla="*/ 581866 w 2408664"/>
              <a:gd name="connsiteY2" fmla="*/ 0 h 423445"/>
              <a:gd name="connsiteX3" fmla="*/ 808892 w 2408664"/>
              <a:gd name="connsiteY3" fmla="*/ 411722 h 423445"/>
              <a:gd name="connsiteX4" fmla="*/ 1019908 w 2408664"/>
              <a:gd name="connsiteY4" fmla="*/ 13137 h 423445"/>
              <a:gd name="connsiteX5" fmla="*/ 1219200 w 2408664"/>
              <a:gd name="connsiteY5" fmla="*/ 411722 h 423445"/>
              <a:gd name="connsiteX6" fmla="*/ 1629508 w 2408664"/>
              <a:gd name="connsiteY6" fmla="*/ 411722 h 423445"/>
              <a:gd name="connsiteX7" fmla="*/ 2051538 w 2408664"/>
              <a:gd name="connsiteY7" fmla="*/ 411722 h 423445"/>
              <a:gd name="connsiteX8" fmla="*/ 2408664 w 2408664"/>
              <a:gd name="connsiteY8" fmla="*/ 411686 h 423445"/>
              <a:gd name="connsiteX0" fmla="*/ 0 w 2408664"/>
              <a:gd name="connsiteY0" fmla="*/ 423445 h 423445"/>
              <a:gd name="connsiteX1" fmla="*/ 410308 w 2408664"/>
              <a:gd name="connsiteY1" fmla="*/ 423445 h 423445"/>
              <a:gd name="connsiteX2" fmla="*/ 581866 w 2408664"/>
              <a:gd name="connsiteY2" fmla="*/ 0 h 423445"/>
              <a:gd name="connsiteX3" fmla="*/ 808892 w 2408664"/>
              <a:gd name="connsiteY3" fmla="*/ 411722 h 423445"/>
              <a:gd name="connsiteX4" fmla="*/ 1019908 w 2408664"/>
              <a:gd name="connsiteY4" fmla="*/ 13137 h 423445"/>
              <a:gd name="connsiteX5" fmla="*/ 1219200 w 2408664"/>
              <a:gd name="connsiteY5" fmla="*/ 411722 h 423445"/>
              <a:gd name="connsiteX6" fmla="*/ 1629508 w 2408664"/>
              <a:gd name="connsiteY6" fmla="*/ 411722 h 423445"/>
              <a:gd name="connsiteX7" fmla="*/ 2051538 w 2408664"/>
              <a:gd name="connsiteY7" fmla="*/ 411722 h 423445"/>
              <a:gd name="connsiteX8" fmla="*/ 2408664 w 2408664"/>
              <a:gd name="connsiteY8" fmla="*/ 411686 h 423445"/>
              <a:gd name="connsiteX0" fmla="*/ 0 w 2408664"/>
              <a:gd name="connsiteY0" fmla="*/ 443412 h 443412"/>
              <a:gd name="connsiteX1" fmla="*/ 410308 w 2408664"/>
              <a:gd name="connsiteY1" fmla="*/ 443412 h 443412"/>
              <a:gd name="connsiteX2" fmla="*/ 581866 w 2408664"/>
              <a:gd name="connsiteY2" fmla="*/ 19967 h 443412"/>
              <a:gd name="connsiteX3" fmla="*/ 808892 w 2408664"/>
              <a:gd name="connsiteY3" fmla="*/ 431689 h 443412"/>
              <a:gd name="connsiteX4" fmla="*/ 1019908 w 2408664"/>
              <a:gd name="connsiteY4" fmla="*/ 33104 h 443412"/>
              <a:gd name="connsiteX5" fmla="*/ 1219200 w 2408664"/>
              <a:gd name="connsiteY5" fmla="*/ 431689 h 443412"/>
              <a:gd name="connsiteX6" fmla="*/ 1629508 w 2408664"/>
              <a:gd name="connsiteY6" fmla="*/ 431689 h 443412"/>
              <a:gd name="connsiteX7" fmla="*/ 2051538 w 2408664"/>
              <a:gd name="connsiteY7" fmla="*/ 431689 h 443412"/>
              <a:gd name="connsiteX8" fmla="*/ 2285405 w 2408664"/>
              <a:gd name="connsiteY8" fmla="*/ 6 h 443412"/>
              <a:gd name="connsiteX9" fmla="*/ 2408664 w 2408664"/>
              <a:gd name="connsiteY9" fmla="*/ 431653 h 443412"/>
              <a:gd name="connsiteX0" fmla="*/ 0 w 2408664"/>
              <a:gd name="connsiteY0" fmla="*/ 443412 h 443412"/>
              <a:gd name="connsiteX1" fmla="*/ 410308 w 2408664"/>
              <a:gd name="connsiteY1" fmla="*/ 443412 h 443412"/>
              <a:gd name="connsiteX2" fmla="*/ 581866 w 2408664"/>
              <a:gd name="connsiteY2" fmla="*/ 19967 h 443412"/>
              <a:gd name="connsiteX3" fmla="*/ 808892 w 2408664"/>
              <a:gd name="connsiteY3" fmla="*/ 431689 h 443412"/>
              <a:gd name="connsiteX4" fmla="*/ 1019908 w 2408664"/>
              <a:gd name="connsiteY4" fmla="*/ 33104 h 443412"/>
              <a:gd name="connsiteX5" fmla="*/ 1219200 w 2408664"/>
              <a:gd name="connsiteY5" fmla="*/ 431689 h 443412"/>
              <a:gd name="connsiteX6" fmla="*/ 1629508 w 2408664"/>
              <a:gd name="connsiteY6" fmla="*/ 431689 h 443412"/>
              <a:gd name="connsiteX7" fmla="*/ 2051538 w 2408664"/>
              <a:gd name="connsiteY7" fmla="*/ 431689 h 443412"/>
              <a:gd name="connsiteX8" fmla="*/ 2285405 w 2408664"/>
              <a:gd name="connsiteY8" fmla="*/ 6 h 443412"/>
              <a:gd name="connsiteX9" fmla="*/ 2408664 w 2408664"/>
              <a:gd name="connsiteY9" fmla="*/ 431653 h 443412"/>
              <a:gd name="connsiteX0" fmla="*/ 0 w 2431629"/>
              <a:gd name="connsiteY0" fmla="*/ 443412 h 500158"/>
              <a:gd name="connsiteX1" fmla="*/ 410308 w 2431629"/>
              <a:gd name="connsiteY1" fmla="*/ 443412 h 500158"/>
              <a:gd name="connsiteX2" fmla="*/ 581866 w 2431629"/>
              <a:gd name="connsiteY2" fmla="*/ 19967 h 500158"/>
              <a:gd name="connsiteX3" fmla="*/ 808892 w 2431629"/>
              <a:gd name="connsiteY3" fmla="*/ 431689 h 500158"/>
              <a:gd name="connsiteX4" fmla="*/ 1019908 w 2431629"/>
              <a:gd name="connsiteY4" fmla="*/ 33104 h 500158"/>
              <a:gd name="connsiteX5" fmla="*/ 1219200 w 2431629"/>
              <a:gd name="connsiteY5" fmla="*/ 431689 h 500158"/>
              <a:gd name="connsiteX6" fmla="*/ 1629508 w 2431629"/>
              <a:gd name="connsiteY6" fmla="*/ 431689 h 500158"/>
              <a:gd name="connsiteX7" fmla="*/ 2051538 w 2431629"/>
              <a:gd name="connsiteY7" fmla="*/ 431689 h 500158"/>
              <a:gd name="connsiteX8" fmla="*/ 2285405 w 2431629"/>
              <a:gd name="connsiteY8" fmla="*/ 6 h 500158"/>
              <a:gd name="connsiteX9" fmla="*/ 2408664 w 2431629"/>
              <a:gd name="connsiteY9" fmla="*/ 431653 h 500158"/>
              <a:gd name="connsiteX10" fmla="*/ 2423192 w 2431629"/>
              <a:gd name="connsiteY10" fmla="*/ 411036 h 500158"/>
              <a:gd name="connsiteX0" fmla="*/ 0 w 2865402"/>
              <a:gd name="connsiteY0" fmla="*/ 443412 h 500158"/>
              <a:gd name="connsiteX1" fmla="*/ 410308 w 2865402"/>
              <a:gd name="connsiteY1" fmla="*/ 443412 h 500158"/>
              <a:gd name="connsiteX2" fmla="*/ 581866 w 2865402"/>
              <a:gd name="connsiteY2" fmla="*/ 19967 h 500158"/>
              <a:gd name="connsiteX3" fmla="*/ 808892 w 2865402"/>
              <a:gd name="connsiteY3" fmla="*/ 431689 h 500158"/>
              <a:gd name="connsiteX4" fmla="*/ 1019908 w 2865402"/>
              <a:gd name="connsiteY4" fmla="*/ 33104 h 500158"/>
              <a:gd name="connsiteX5" fmla="*/ 1219200 w 2865402"/>
              <a:gd name="connsiteY5" fmla="*/ 431689 h 500158"/>
              <a:gd name="connsiteX6" fmla="*/ 1629508 w 2865402"/>
              <a:gd name="connsiteY6" fmla="*/ 431689 h 500158"/>
              <a:gd name="connsiteX7" fmla="*/ 2051538 w 2865402"/>
              <a:gd name="connsiteY7" fmla="*/ 431689 h 500158"/>
              <a:gd name="connsiteX8" fmla="*/ 2285405 w 2865402"/>
              <a:gd name="connsiteY8" fmla="*/ 6 h 500158"/>
              <a:gd name="connsiteX9" fmla="*/ 2408664 w 2865402"/>
              <a:gd name="connsiteY9" fmla="*/ 431653 h 500158"/>
              <a:gd name="connsiteX10" fmla="*/ 2423192 w 2865402"/>
              <a:gd name="connsiteY10" fmla="*/ 411036 h 500158"/>
              <a:gd name="connsiteX0" fmla="*/ 0 w 2865402"/>
              <a:gd name="connsiteY0" fmla="*/ 443412 h 500158"/>
              <a:gd name="connsiteX1" fmla="*/ 410308 w 2865402"/>
              <a:gd name="connsiteY1" fmla="*/ 443412 h 500158"/>
              <a:gd name="connsiteX2" fmla="*/ 581866 w 2865402"/>
              <a:gd name="connsiteY2" fmla="*/ 19967 h 500158"/>
              <a:gd name="connsiteX3" fmla="*/ 808892 w 2865402"/>
              <a:gd name="connsiteY3" fmla="*/ 431689 h 500158"/>
              <a:gd name="connsiteX4" fmla="*/ 1019908 w 2865402"/>
              <a:gd name="connsiteY4" fmla="*/ 33104 h 500158"/>
              <a:gd name="connsiteX5" fmla="*/ 1219200 w 2865402"/>
              <a:gd name="connsiteY5" fmla="*/ 431689 h 500158"/>
              <a:gd name="connsiteX6" fmla="*/ 1629508 w 2865402"/>
              <a:gd name="connsiteY6" fmla="*/ 431689 h 500158"/>
              <a:gd name="connsiteX7" fmla="*/ 2051538 w 2865402"/>
              <a:gd name="connsiteY7" fmla="*/ 431689 h 500158"/>
              <a:gd name="connsiteX8" fmla="*/ 2285405 w 2865402"/>
              <a:gd name="connsiteY8" fmla="*/ 6 h 500158"/>
              <a:gd name="connsiteX9" fmla="*/ 2408664 w 2865402"/>
              <a:gd name="connsiteY9" fmla="*/ 431653 h 500158"/>
              <a:gd name="connsiteX10" fmla="*/ 2423192 w 2865402"/>
              <a:gd name="connsiteY10" fmla="*/ 411036 h 500158"/>
              <a:gd name="connsiteX0" fmla="*/ 0 w 2865402"/>
              <a:gd name="connsiteY0" fmla="*/ 443412 h 500158"/>
              <a:gd name="connsiteX1" fmla="*/ 410308 w 2865402"/>
              <a:gd name="connsiteY1" fmla="*/ 443412 h 500158"/>
              <a:gd name="connsiteX2" fmla="*/ 581866 w 2865402"/>
              <a:gd name="connsiteY2" fmla="*/ 19967 h 500158"/>
              <a:gd name="connsiteX3" fmla="*/ 808892 w 2865402"/>
              <a:gd name="connsiteY3" fmla="*/ 431689 h 500158"/>
              <a:gd name="connsiteX4" fmla="*/ 1019908 w 2865402"/>
              <a:gd name="connsiteY4" fmla="*/ 33104 h 500158"/>
              <a:gd name="connsiteX5" fmla="*/ 1219200 w 2865402"/>
              <a:gd name="connsiteY5" fmla="*/ 431689 h 500158"/>
              <a:gd name="connsiteX6" fmla="*/ 1629508 w 2865402"/>
              <a:gd name="connsiteY6" fmla="*/ 431689 h 500158"/>
              <a:gd name="connsiteX7" fmla="*/ 2051538 w 2865402"/>
              <a:gd name="connsiteY7" fmla="*/ 431689 h 500158"/>
              <a:gd name="connsiteX8" fmla="*/ 2285405 w 2865402"/>
              <a:gd name="connsiteY8" fmla="*/ 6 h 500158"/>
              <a:gd name="connsiteX9" fmla="*/ 2408664 w 2865402"/>
              <a:gd name="connsiteY9" fmla="*/ 431653 h 500158"/>
              <a:gd name="connsiteX10" fmla="*/ 2423192 w 2865402"/>
              <a:gd name="connsiteY10" fmla="*/ 411036 h 500158"/>
              <a:gd name="connsiteX0" fmla="*/ 0 w 2865402"/>
              <a:gd name="connsiteY0" fmla="*/ 443412 h 500158"/>
              <a:gd name="connsiteX1" fmla="*/ 410308 w 2865402"/>
              <a:gd name="connsiteY1" fmla="*/ 443412 h 500158"/>
              <a:gd name="connsiteX2" fmla="*/ 581866 w 2865402"/>
              <a:gd name="connsiteY2" fmla="*/ 19967 h 500158"/>
              <a:gd name="connsiteX3" fmla="*/ 808892 w 2865402"/>
              <a:gd name="connsiteY3" fmla="*/ 431689 h 500158"/>
              <a:gd name="connsiteX4" fmla="*/ 1019908 w 2865402"/>
              <a:gd name="connsiteY4" fmla="*/ 33104 h 500158"/>
              <a:gd name="connsiteX5" fmla="*/ 1219200 w 2865402"/>
              <a:gd name="connsiteY5" fmla="*/ 431689 h 500158"/>
              <a:gd name="connsiteX6" fmla="*/ 1629508 w 2865402"/>
              <a:gd name="connsiteY6" fmla="*/ 431689 h 500158"/>
              <a:gd name="connsiteX7" fmla="*/ 2051538 w 2865402"/>
              <a:gd name="connsiteY7" fmla="*/ 431689 h 500158"/>
              <a:gd name="connsiteX8" fmla="*/ 2285405 w 2865402"/>
              <a:gd name="connsiteY8" fmla="*/ 6 h 500158"/>
              <a:gd name="connsiteX9" fmla="*/ 2408664 w 2865402"/>
              <a:gd name="connsiteY9" fmla="*/ 431653 h 500158"/>
              <a:gd name="connsiteX10" fmla="*/ 2423192 w 2865402"/>
              <a:gd name="connsiteY10" fmla="*/ 411036 h 500158"/>
              <a:gd name="connsiteX0" fmla="*/ 0 w 2865402"/>
              <a:gd name="connsiteY0" fmla="*/ 443412 h 500158"/>
              <a:gd name="connsiteX1" fmla="*/ 410308 w 2865402"/>
              <a:gd name="connsiteY1" fmla="*/ 443412 h 500158"/>
              <a:gd name="connsiteX2" fmla="*/ 581866 w 2865402"/>
              <a:gd name="connsiteY2" fmla="*/ 19967 h 500158"/>
              <a:gd name="connsiteX3" fmla="*/ 808892 w 2865402"/>
              <a:gd name="connsiteY3" fmla="*/ 431689 h 500158"/>
              <a:gd name="connsiteX4" fmla="*/ 1019908 w 2865402"/>
              <a:gd name="connsiteY4" fmla="*/ 33104 h 500158"/>
              <a:gd name="connsiteX5" fmla="*/ 1219200 w 2865402"/>
              <a:gd name="connsiteY5" fmla="*/ 431689 h 500158"/>
              <a:gd name="connsiteX6" fmla="*/ 1629508 w 2865402"/>
              <a:gd name="connsiteY6" fmla="*/ 431689 h 500158"/>
              <a:gd name="connsiteX7" fmla="*/ 2051538 w 2865402"/>
              <a:gd name="connsiteY7" fmla="*/ 431689 h 500158"/>
              <a:gd name="connsiteX8" fmla="*/ 2285405 w 2865402"/>
              <a:gd name="connsiteY8" fmla="*/ 6 h 500158"/>
              <a:gd name="connsiteX9" fmla="*/ 2408664 w 2865402"/>
              <a:gd name="connsiteY9" fmla="*/ 431653 h 500158"/>
              <a:gd name="connsiteX10" fmla="*/ 2423192 w 2865402"/>
              <a:gd name="connsiteY10" fmla="*/ 411036 h 500158"/>
              <a:gd name="connsiteX0" fmla="*/ 0 w 3151122"/>
              <a:gd name="connsiteY0" fmla="*/ 443412 h 443412"/>
              <a:gd name="connsiteX1" fmla="*/ 410308 w 3151122"/>
              <a:gd name="connsiteY1" fmla="*/ 443412 h 443412"/>
              <a:gd name="connsiteX2" fmla="*/ 581866 w 3151122"/>
              <a:gd name="connsiteY2" fmla="*/ 19967 h 443412"/>
              <a:gd name="connsiteX3" fmla="*/ 808892 w 3151122"/>
              <a:gd name="connsiteY3" fmla="*/ 431689 h 443412"/>
              <a:gd name="connsiteX4" fmla="*/ 1019908 w 3151122"/>
              <a:gd name="connsiteY4" fmla="*/ 33104 h 443412"/>
              <a:gd name="connsiteX5" fmla="*/ 1219200 w 3151122"/>
              <a:gd name="connsiteY5" fmla="*/ 431689 h 443412"/>
              <a:gd name="connsiteX6" fmla="*/ 1629508 w 3151122"/>
              <a:gd name="connsiteY6" fmla="*/ 431689 h 443412"/>
              <a:gd name="connsiteX7" fmla="*/ 2051538 w 3151122"/>
              <a:gd name="connsiteY7" fmla="*/ 431689 h 443412"/>
              <a:gd name="connsiteX8" fmla="*/ 2285405 w 3151122"/>
              <a:gd name="connsiteY8" fmla="*/ 6 h 443412"/>
              <a:gd name="connsiteX9" fmla="*/ 2408664 w 3151122"/>
              <a:gd name="connsiteY9" fmla="*/ 431653 h 443412"/>
              <a:gd name="connsiteX10" fmla="*/ 2708912 w 3151122"/>
              <a:gd name="connsiteY10" fmla="*/ 53828 h 443412"/>
              <a:gd name="connsiteX0" fmla="*/ 0 w 3151122"/>
              <a:gd name="connsiteY0" fmla="*/ 443412 h 443412"/>
              <a:gd name="connsiteX1" fmla="*/ 410308 w 3151122"/>
              <a:gd name="connsiteY1" fmla="*/ 443412 h 443412"/>
              <a:gd name="connsiteX2" fmla="*/ 581866 w 3151122"/>
              <a:gd name="connsiteY2" fmla="*/ 19967 h 443412"/>
              <a:gd name="connsiteX3" fmla="*/ 808892 w 3151122"/>
              <a:gd name="connsiteY3" fmla="*/ 431689 h 443412"/>
              <a:gd name="connsiteX4" fmla="*/ 1019908 w 3151122"/>
              <a:gd name="connsiteY4" fmla="*/ 33104 h 443412"/>
              <a:gd name="connsiteX5" fmla="*/ 1219200 w 3151122"/>
              <a:gd name="connsiteY5" fmla="*/ 431689 h 443412"/>
              <a:gd name="connsiteX6" fmla="*/ 1629508 w 3151122"/>
              <a:gd name="connsiteY6" fmla="*/ 431689 h 443412"/>
              <a:gd name="connsiteX7" fmla="*/ 2051538 w 3151122"/>
              <a:gd name="connsiteY7" fmla="*/ 431689 h 443412"/>
              <a:gd name="connsiteX8" fmla="*/ 2285405 w 3151122"/>
              <a:gd name="connsiteY8" fmla="*/ 6 h 443412"/>
              <a:gd name="connsiteX9" fmla="*/ 2408664 w 3151122"/>
              <a:gd name="connsiteY9" fmla="*/ 431653 h 443412"/>
              <a:gd name="connsiteX10" fmla="*/ 2708912 w 3151122"/>
              <a:gd name="connsiteY10" fmla="*/ 53828 h 443412"/>
              <a:gd name="connsiteX0" fmla="*/ 0 w 2708912"/>
              <a:gd name="connsiteY0" fmla="*/ 443412 h 443412"/>
              <a:gd name="connsiteX1" fmla="*/ 410308 w 2708912"/>
              <a:gd name="connsiteY1" fmla="*/ 443412 h 443412"/>
              <a:gd name="connsiteX2" fmla="*/ 581866 w 2708912"/>
              <a:gd name="connsiteY2" fmla="*/ 19967 h 443412"/>
              <a:gd name="connsiteX3" fmla="*/ 808892 w 2708912"/>
              <a:gd name="connsiteY3" fmla="*/ 431689 h 443412"/>
              <a:gd name="connsiteX4" fmla="*/ 1019908 w 2708912"/>
              <a:gd name="connsiteY4" fmla="*/ 33104 h 443412"/>
              <a:gd name="connsiteX5" fmla="*/ 1219200 w 2708912"/>
              <a:gd name="connsiteY5" fmla="*/ 431689 h 443412"/>
              <a:gd name="connsiteX6" fmla="*/ 1629508 w 2708912"/>
              <a:gd name="connsiteY6" fmla="*/ 431689 h 443412"/>
              <a:gd name="connsiteX7" fmla="*/ 2051538 w 2708912"/>
              <a:gd name="connsiteY7" fmla="*/ 431689 h 443412"/>
              <a:gd name="connsiteX8" fmla="*/ 2285405 w 2708912"/>
              <a:gd name="connsiteY8" fmla="*/ 6 h 443412"/>
              <a:gd name="connsiteX9" fmla="*/ 2408664 w 2708912"/>
              <a:gd name="connsiteY9" fmla="*/ 431653 h 443412"/>
              <a:gd name="connsiteX10" fmla="*/ 2708912 w 2708912"/>
              <a:gd name="connsiteY10" fmla="*/ 53828 h 443412"/>
              <a:gd name="connsiteX0" fmla="*/ 0 w 2851756"/>
              <a:gd name="connsiteY0" fmla="*/ 443412 h 443412"/>
              <a:gd name="connsiteX1" fmla="*/ 410308 w 2851756"/>
              <a:gd name="connsiteY1" fmla="*/ 443412 h 443412"/>
              <a:gd name="connsiteX2" fmla="*/ 581866 w 2851756"/>
              <a:gd name="connsiteY2" fmla="*/ 19967 h 443412"/>
              <a:gd name="connsiteX3" fmla="*/ 808892 w 2851756"/>
              <a:gd name="connsiteY3" fmla="*/ 431689 h 443412"/>
              <a:gd name="connsiteX4" fmla="*/ 1019908 w 2851756"/>
              <a:gd name="connsiteY4" fmla="*/ 33104 h 443412"/>
              <a:gd name="connsiteX5" fmla="*/ 1219200 w 2851756"/>
              <a:gd name="connsiteY5" fmla="*/ 431689 h 443412"/>
              <a:gd name="connsiteX6" fmla="*/ 1629508 w 2851756"/>
              <a:gd name="connsiteY6" fmla="*/ 431689 h 443412"/>
              <a:gd name="connsiteX7" fmla="*/ 2051538 w 2851756"/>
              <a:gd name="connsiteY7" fmla="*/ 431689 h 443412"/>
              <a:gd name="connsiteX8" fmla="*/ 2285405 w 2851756"/>
              <a:gd name="connsiteY8" fmla="*/ 6 h 443412"/>
              <a:gd name="connsiteX9" fmla="*/ 2408664 w 2851756"/>
              <a:gd name="connsiteY9" fmla="*/ 431653 h 443412"/>
              <a:gd name="connsiteX10" fmla="*/ 2851756 w 2851756"/>
              <a:gd name="connsiteY10" fmla="*/ 411000 h 443412"/>
              <a:gd name="connsiteX0" fmla="*/ 0 w 2851756"/>
              <a:gd name="connsiteY0" fmla="*/ 443406 h 443406"/>
              <a:gd name="connsiteX1" fmla="*/ 410308 w 2851756"/>
              <a:gd name="connsiteY1" fmla="*/ 443406 h 443406"/>
              <a:gd name="connsiteX2" fmla="*/ 581866 w 2851756"/>
              <a:gd name="connsiteY2" fmla="*/ 19961 h 443406"/>
              <a:gd name="connsiteX3" fmla="*/ 808892 w 2851756"/>
              <a:gd name="connsiteY3" fmla="*/ 431683 h 443406"/>
              <a:gd name="connsiteX4" fmla="*/ 1019908 w 2851756"/>
              <a:gd name="connsiteY4" fmla="*/ 33098 h 443406"/>
              <a:gd name="connsiteX5" fmla="*/ 1219200 w 2851756"/>
              <a:gd name="connsiteY5" fmla="*/ 431683 h 443406"/>
              <a:gd name="connsiteX6" fmla="*/ 1629508 w 2851756"/>
              <a:gd name="connsiteY6" fmla="*/ 431683 h 443406"/>
              <a:gd name="connsiteX7" fmla="*/ 2051538 w 2851756"/>
              <a:gd name="connsiteY7" fmla="*/ 431683 h 443406"/>
              <a:gd name="connsiteX8" fmla="*/ 2285405 w 2851756"/>
              <a:gd name="connsiteY8" fmla="*/ 0 h 443406"/>
              <a:gd name="connsiteX9" fmla="*/ 2408664 w 2851756"/>
              <a:gd name="connsiteY9" fmla="*/ 431647 h 443406"/>
              <a:gd name="connsiteX10" fmla="*/ 2851756 w 2851756"/>
              <a:gd name="connsiteY10" fmla="*/ 410994 h 4434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851756" h="443406">
                <a:moveTo>
                  <a:pt x="0" y="443406"/>
                </a:moveTo>
                <a:lnTo>
                  <a:pt x="410308" y="443406"/>
                </a:lnTo>
                <a:lnTo>
                  <a:pt x="581866" y="19961"/>
                </a:lnTo>
                <a:lnTo>
                  <a:pt x="808892" y="431683"/>
                </a:lnTo>
                <a:lnTo>
                  <a:pt x="1019908" y="33098"/>
                </a:lnTo>
                <a:lnTo>
                  <a:pt x="1219200" y="431683"/>
                </a:lnTo>
                <a:lnTo>
                  <a:pt x="1629508" y="431683"/>
                </a:lnTo>
                <a:lnTo>
                  <a:pt x="2051538" y="431683"/>
                </a:lnTo>
                <a:cubicBezTo>
                  <a:pt x="2160854" y="407364"/>
                  <a:pt x="2225884" y="6"/>
                  <a:pt x="2285405" y="0"/>
                </a:cubicBezTo>
                <a:lnTo>
                  <a:pt x="2408664" y="431647"/>
                </a:lnTo>
                <a:lnTo>
                  <a:pt x="2851756" y="410994"/>
                </a:lnTo>
              </a:path>
            </a:pathLst>
          </a:custGeom>
          <a:ln w="635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3143240" y="2428874"/>
            <a:ext cx="5000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6</a:t>
            </a:r>
            <a:endParaRPr lang="ru-RU" sz="2800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571868" y="2428874"/>
            <a:ext cx="5000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7</a:t>
            </a:r>
            <a:endParaRPr lang="ru-RU" sz="2800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715272" y="2428874"/>
            <a:ext cx="5000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6</a:t>
            </a:r>
            <a:endParaRPr lang="ru-RU" sz="2800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143900" y="2428874"/>
            <a:ext cx="5000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7</a:t>
            </a:r>
            <a:endParaRPr lang="ru-RU" sz="2800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Tm="15000">
    <p:fade/>
    <p:sndAc>
      <p:stSnd>
        <p:snd r:embed="rId3" name="click.wav" builtIn="1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5429256" y="2143122"/>
            <a:ext cx="3357586" cy="2428892"/>
          </a:xfrm>
          <a:prstGeom prst="rect">
            <a:avLst/>
          </a:prstGeom>
          <a:solidFill>
            <a:srgbClr val="B8E0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928662" y="2071684"/>
            <a:ext cx="3357586" cy="2428892"/>
          </a:xfrm>
          <a:prstGeom prst="rect">
            <a:avLst/>
          </a:prstGeom>
          <a:solidFill>
            <a:srgbClr val="EBF7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2714612" y="142858"/>
            <a:ext cx="3071834" cy="1005840"/>
          </a:xfrm>
        </p:spPr>
        <p:txBody>
          <a:bodyPr>
            <a:normAutofit/>
          </a:bodyPr>
          <a:lstStyle>
            <a:extLst/>
          </a:lstStyle>
          <a:p>
            <a:r>
              <a:rPr sz="3600" smtClean="0"/>
              <a:t>1. Проверьте!</a:t>
            </a:r>
            <a:endParaRPr lang="ru-RU" dirty="0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928662" y="1428742"/>
            <a:ext cx="3352800" cy="523220"/>
          </a:xfrm>
          <a:prstGeom prst="rect">
            <a:avLst/>
          </a:prstGeom>
          <a:solidFill>
            <a:srgbClr val="EBF7A5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FC402C"/>
                </a:solidFill>
              </a:rPr>
              <a:t>Вариант 1</a:t>
            </a: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5429256" y="1428742"/>
            <a:ext cx="3352800" cy="519113"/>
          </a:xfrm>
          <a:prstGeom prst="rect">
            <a:avLst/>
          </a:prstGeom>
          <a:solidFill>
            <a:srgbClr val="B8E08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FC402C"/>
                </a:solidFill>
              </a:rPr>
              <a:t>Вариант 2</a:t>
            </a:r>
          </a:p>
        </p:txBody>
      </p:sp>
      <p:graphicFrame>
        <p:nvGraphicFramePr>
          <p:cNvPr id="8" name="Object 5"/>
          <p:cNvGraphicFramePr>
            <a:graphicFrameLocks noChangeAspect="1"/>
          </p:cNvGraphicFramePr>
          <p:nvPr/>
        </p:nvGraphicFramePr>
        <p:xfrm>
          <a:off x="5429256" y="2428874"/>
          <a:ext cx="3397250" cy="1479550"/>
        </p:xfrm>
        <a:graphic>
          <a:graphicData uri="http://schemas.openxmlformats.org/presentationml/2006/ole">
            <p:oleObj spid="_x0000_s1026" name="Формула" r:id="rId5" imgW="444240" imgH="190440" progId="Equation.3">
              <p:embed/>
            </p:oleObj>
          </a:graphicData>
        </a:graphic>
      </p:graphicFrame>
      <p:graphicFrame>
        <p:nvGraphicFramePr>
          <p:cNvPr id="9" name="Object 7"/>
          <p:cNvGraphicFramePr>
            <a:graphicFrameLocks noChangeAspect="1"/>
          </p:cNvGraphicFramePr>
          <p:nvPr/>
        </p:nvGraphicFramePr>
        <p:xfrm>
          <a:off x="857224" y="2571750"/>
          <a:ext cx="3503606" cy="1380731"/>
        </p:xfrm>
        <a:graphic>
          <a:graphicData uri="http://schemas.openxmlformats.org/presentationml/2006/ole">
            <p:oleObj spid="_x0000_s1027" name="Формула" r:id="rId6" imgW="507960" imgH="203040" progId="Equation.3">
              <p:embed/>
            </p:oleObj>
          </a:graphicData>
        </a:graphic>
      </p:graphicFrame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0"/>
            <a:ext cx="894484" cy="914400"/>
          </a:xfrm>
          <a:prstGeom prst="rect">
            <a:avLst/>
          </a:prstGeom>
          <a:noFill/>
        </p:spPr>
      </p:pic>
    </p:spTree>
  </p:cSld>
  <p:clrMapOvr>
    <a:masterClrMapping/>
  </p:clrMapOvr>
  <p:transition spd="slow" advTm="15000">
    <p:fade/>
    <p:sndAc>
      <p:stSnd>
        <p:snd r:embed="rId4" name="click.wav" builtIn="1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 advTm="5000">
    <p:fade/>
    <p:sndAc>
      <p:stSnd>
        <p:snd r:embed="rId3" name="click.wav" builtIn="1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5429256" y="2143122"/>
            <a:ext cx="3357586" cy="2428892"/>
          </a:xfrm>
          <a:prstGeom prst="rect">
            <a:avLst/>
          </a:prstGeom>
          <a:solidFill>
            <a:srgbClr val="B8E0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928662" y="2071684"/>
            <a:ext cx="3357586" cy="2428892"/>
          </a:xfrm>
          <a:prstGeom prst="rect">
            <a:avLst/>
          </a:prstGeom>
          <a:solidFill>
            <a:srgbClr val="EBF7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2714612" y="142858"/>
            <a:ext cx="3071834" cy="1005840"/>
          </a:xfrm>
        </p:spPr>
        <p:txBody>
          <a:bodyPr>
            <a:normAutofit/>
          </a:bodyPr>
          <a:lstStyle>
            <a:extLst/>
          </a:lstStyle>
          <a:p>
            <a:r>
              <a:rPr sz="3600" smtClean="0"/>
              <a:t>2. Проверьте!</a:t>
            </a:r>
            <a:endParaRPr lang="ru-RU" dirty="0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928662" y="1428742"/>
            <a:ext cx="3352800" cy="523220"/>
          </a:xfrm>
          <a:prstGeom prst="rect">
            <a:avLst/>
          </a:prstGeom>
          <a:solidFill>
            <a:srgbClr val="EBF7A5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FC402C"/>
                </a:solidFill>
              </a:rPr>
              <a:t>Вариант 1</a:t>
            </a: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5429256" y="1428742"/>
            <a:ext cx="3352800" cy="519113"/>
          </a:xfrm>
          <a:prstGeom prst="rect">
            <a:avLst/>
          </a:prstGeom>
          <a:solidFill>
            <a:srgbClr val="B8E08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FC402C"/>
                </a:solidFill>
              </a:rPr>
              <a:t>Вариант 2</a:t>
            </a:r>
          </a:p>
        </p:txBody>
      </p:sp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0"/>
            <a:ext cx="894484" cy="914400"/>
          </a:xfrm>
          <a:prstGeom prst="rect">
            <a:avLst/>
          </a:prstGeom>
          <a:noFill/>
        </p:spPr>
      </p:pic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6000760" y="2714626"/>
          <a:ext cx="2568570" cy="1041313"/>
        </p:xfrm>
        <a:graphic>
          <a:graphicData uri="http://schemas.openxmlformats.org/presentationml/2006/ole">
            <p:oleObj spid="_x0000_s2052" name="Формула" r:id="rId6" imgW="495000" imgH="203040" progId="Equation.3">
              <p:embed/>
            </p:oleObj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1000100" y="2714626"/>
          <a:ext cx="3055938" cy="979488"/>
        </p:xfrm>
        <a:graphic>
          <a:graphicData uri="http://schemas.openxmlformats.org/presentationml/2006/ole">
            <p:oleObj spid="_x0000_s2053" name="Формула" r:id="rId7" imgW="622080" imgH="203040" progId="Equation.3">
              <p:embed/>
            </p:oleObj>
          </a:graphicData>
        </a:graphic>
      </p:graphicFrame>
    </p:spTree>
  </p:cSld>
  <p:clrMapOvr>
    <a:masterClrMapping/>
  </p:clrMapOvr>
  <p:transition spd="slow" advTm="15000">
    <p:fade/>
    <p:sndAc>
      <p:stSnd>
        <p:snd r:embed="rId4" name="click.wav" builtIn="1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 advTm="5000">
    <p:fade/>
    <p:sndAc>
      <p:stSnd>
        <p:snd r:embed="rId3" name="click.wav" builtIn="1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5429256" y="2143122"/>
            <a:ext cx="3357586" cy="2428892"/>
          </a:xfrm>
          <a:prstGeom prst="rect">
            <a:avLst/>
          </a:prstGeom>
          <a:solidFill>
            <a:srgbClr val="B8E0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928662" y="2071684"/>
            <a:ext cx="3357586" cy="2428892"/>
          </a:xfrm>
          <a:prstGeom prst="rect">
            <a:avLst/>
          </a:prstGeom>
          <a:solidFill>
            <a:srgbClr val="EBF7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2714612" y="142858"/>
            <a:ext cx="3071834" cy="1005840"/>
          </a:xfrm>
        </p:spPr>
        <p:txBody>
          <a:bodyPr>
            <a:normAutofit/>
          </a:bodyPr>
          <a:lstStyle>
            <a:extLst/>
          </a:lstStyle>
          <a:p>
            <a:r>
              <a:rPr lang="en-US" sz="3600" dirty="0" smtClean="0"/>
              <a:t>3</a:t>
            </a:r>
            <a:r>
              <a:rPr sz="3600" smtClean="0"/>
              <a:t>. </a:t>
            </a:r>
            <a:r>
              <a:rPr sz="3600" smtClean="0"/>
              <a:t>Проверьте!</a:t>
            </a:r>
            <a:endParaRPr lang="ru-RU" dirty="0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928662" y="1428742"/>
            <a:ext cx="3352800" cy="523220"/>
          </a:xfrm>
          <a:prstGeom prst="rect">
            <a:avLst/>
          </a:prstGeom>
          <a:solidFill>
            <a:srgbClr val="EBF7A5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FC402C"/>
                </a:solidFill>
              </a:rPr>
              <a:t>Вариант 1</a:t>
            </a: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5429256" y="1428742"/>
            <a:ext cx="3352800" cy="519113"/>
          </a:xfrm>
          <a:prstGeom prst="rect">
            <a:avLst/>
          </a:prstGeom>
          <a:solidFill>
            <a:srgbClr val="B8E08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FC402C"/>
                </a:solidFill>
              </a:rPr>
              <a:t>Вариант 2</a:t>
            </a:r>
          </a:p>
        </p:txBody>
      </p:sp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0"/>
            <a:ext cx="894484" cy="914400"/>
          </a:xfrm>
          <a:prstGeom prst="rect">
            <a:avLst/>
          </a:prstGeom>
          <a:noFill/>
        </p:spPr>
      </p:pic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6000760" y="2643188"/>
          <a:ext cx="2458514" cy="1143009"/>
        </p:xfrm>
        <a:graphic>
          <a:graphicData uri="http://schemas.openxmlformats.org/presentationml/2006/ole">
            <p:oleObj spid="_x0000_s25602" name="Формула" r:id="rId6" imgW="431640" imgH="203040" progId="Equation.3">
              <p:embed/>
            </p:oleObj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1428728" y="2571750"/>
          <a:ext cx="2287582" cy="1088233"/>
        </p:xfrm>
        <a:graphic>
          <a:graphicData uri="http://schemas.openxmlformats.org/presentationml/2006/ole">
            <p:oleObj spid="_x0000_s25603" name="Формула" r:id="rId7" imgW="419040" imgH="203040" progId="Equation.3">
              <p:embed/>
            </p:oleObj>
          </a:graphicData>
        </a:graphic>
      </p:graphicFrame>
    </p:spTree>
  </p:cSld>
  <p:clrMapOvr>
    <a:masterClrMapping/>
  </p:clrMapOvr>
  <p:transition spd="slow" advTm="15000">
    <p:fade/>
    <p:sndAc>
      <p:stSnd>
        <p:snd r:embed="rId4" name="click.wav" builtIn="1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 advTm="5000">
    <p:fade/>
    <p:sndAc>
      <p:stSnd>
        <p:snd r:embed="rId3" name="click.wav" builtIn="1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5429256" y="2143122"/>
            <a:ext cx="3357586" cy="2428892"/>
          </a:xfrm>
          <a:prstGeom prst="rect">
            <a:avLst/>
          </a:prstGeom>
          <a:solidFill>
            <a:srgbClr val="B8E0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928662" y="2071684"/>
            <a:ext cx="3357586" cy="2428892"/>
          </a:xfrm>
          <a:prstGeom prst="rect">
            <a:avLst/>
          </a:prstGeom>
          <a:solidFill>
            <a:srgbClr val="EBF7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2714612" y="142858"/>
            <a:ext cx="3071834" cy="1005840"/>
          </a:xfrm>
        </p:spPr>
        <p:txBody>
          <a:bodyPr>
            <a:normAutofit/>
          </a:bodyPr>
          <a:lstStyle>
            <a:extLst/>
          </a:lstStyle>
          <a:p>
            <a:r>
              <a:rPr lang="en-US" sz="3600" dirty="0" smtClean="0"/>
              <a:t>4</a:t>
            </a:r>
            <a:r>
              <a:rPr sz="3600" smtClean="0"/>
              <a:t>. </a:t>
            </a:r>
            <a:r>
              <a:rPr sz="3600" smtClean="0"/>
              <a:t>Проверьте!</a:t>
            </a:r>
            <a:endParaRPr lang="ru-RU" dirty="0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928662" y="1428742"/>
            <a:ext cx="3352800" cy="523220"/>
          </a:xfrm>
          <a:prstGeom prst="rect">
            <a:avLst/>
          </a:prstGeom>
          <a:solidFill>
            <a:srgbClr val="EBF7A5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FC402C"/>
                </a:solidFill>
              </a:rPr>
              <a:t>Вариант 1</a:t>
            </a: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5429256" y="1428742"/>
            <a:ext cx="3352800" cy="519113"/>
          </a:xfrm>
          <a:prstGeom prst="rect">
            <a:avLst/>
          </a:prstGeom>
          <a:solidFill>
            <a:srgbClr val="B8E08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FC402C"/>
                </a:solidFill>
              </a:rPr>
              <a:t>Вариант 2</a:t>
            </a:r>
          </a:p>
        </p:txBody>
      </p:sp>
      <p:graphicFrame>
        <p:nvGraphicFramePr>
          <p:cNvPr id="8" name="Object 5"/>
          <p:cNvGraphicFramePr>
            <a:graphicFrameLocks noChangeAspect="1"/>
          </p:cNvGraphicFramePr>
          <p:nvPr/>
        </p:nvGraphicFramePr>
        <p:xfrm>
          <a:off x="5429256" y="2571750"/>
          <a:ext cx="3362400" cy="1071570"/>
        </p:xfrm>
        <a:graphic>
          <a:graphicData uri="http://schemas.openxmlformats.org/presentationml/2006/ole">
            <p:oleObj spid="_x0000_s24578" name="Формула" r:id="rId5" imgW="647640" imgH="203040" progId="Equation.3">
              <p:embed/>
            </p:oleObj>
          </a:graphicData>
        </a:graphic>
      </p:graphicFrame>
      <p:graphicFrame>
        <p:nvGraphicFramePr>
          <p:cNvPr id="9" name="Object 7"/>
          <p:cNvGraphicFramePr>
            <a:graphicFrameLocks noChangeAspect="1"/>
          </p:cNvGraphicFramePr>
          <p:nvPr/>
        </p:nvGraphicFramePr>
        <p:xfrm>
          <a:off x="857224" y="2571750"/>
          <a:ext cx="3509958" cy="1106801"/>
        </p:xfrm>
        <a:graphic>
          <a:graphicData uri="http://schemas.openxmlformats.org/presentationml/2006/ole">
            <p:oleObj spid="_x0000_s24579" name="Формула" r:id="rId6" imgW="634680" imgH="203040" progId="Equation.3">
              <p:embed/>
            </p:oleObj>
          </a:graphicData>
        </a:graphic>
      </p:graphicFrame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0"/>
            <a:ext cx="894484" cy="914400"/>
          </a:xfrm>
          <a:prstGeom prst="rect">
            <a:avLst/>
          </a:prstGeom>
          <a:noFill/>
        </p:spPr>
      </p:pic>
    </p:spTree>
  </p:cSld>
  <p:clrMapOvr>
    <a:masterClrMapping/>
  </p:clrMapOvr>
  <p:transition spd="slow" advTm="15000">
    <p:fade/>
    <p:sndAc>
      <p:stSnd>
        <p:snd r:embed="rId4" name="click.wav" builtIn="1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 advTm="5000">
    <p:fade/>
    <p:sndAc>
      <p:stSnd>
        <p:snd r:embed="rId3" name="click.wav" builtIn="1"/>
      </p:stSnd>
    </p:sndAc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idescreen presentation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5000"/>
                <a:satMod val="150000"/>
              </a:schemeClr>
            </a:gs>
            <a:gs pos="35000">
              <a:schemeClr val="phClr">
                <a:shade val="60000"/>
                <a:satMod val="150000"/>
              </a:schemeClr>
            </a:gs>
            <a:gs pos="100000">
              <a:schemeClr val="phClr">
                <a:tint val="97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Widescreen presentation</Template>
  <TotalTime>0</TotalTime>
  <Words>93</Words>
  <PresentationFormat>Экран (16:9)</PresentationFormat>
  <Paragraphs>47</Paragraphs>
  <Slides>16</Slides>
  <Notes>16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8" baseType="lpstr">
      <vt:lpstr>Widescreen presentation</vt:lpstr>
      <vt:lpstr>Microsoft Equation 3.0</vt:lpstr>
      <vt:lpstr>Диктант "ДА" или "НЕТ"</vt:lpstr>
      <vt:lpstr>1. Проверьте!</vt:lpstr>
      <vt:lpstr>Слайд 3</vt:lpstr>
      <vt:lpstr>2. Проверьте!</vt:lpstr>
      <vt:lpstr>Слайд 5</vt:lpstr>
      <vt:lpstr>3. Проверьте!</vt:lpstr>
      <vt:lpstr>Слайд 7</vt:lpstr>
      <vt:lpstr>4. Проверьте!</vt:lpstr>
      <vt:lpstr>Слайд 9</vt:lpstr>
      <vt:lpstr>5. Проверьте!</vt:lpstr>
      <vt:lpstr>Слайд 11</vt:lpstr>
      <vt:lpstr>6. Проверьте!</vt:lpstr>
      <vt:lpstr>Слайд 13</vt:lpstr>
      <vt:lpstr>7. Проверьте!</vt:lpstr>
      <vt:lpstr>Слайд 15</vt:lpstr>
      <vt:lpstr>Проверьте!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2008-10-06T16:49:48Z</dcterms:created>
  <dcterms:modified xsi:type="dcterms:W3CDTF">2008-10-08T19:20:26Z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LCID">
    <vt:i4>1049</vt:i4>
  </property>
  <property fmtid="{D5CDD505-2E9C-101B-9397-08002B2CF9AE}" pid="3" name="_Version">
    <vt:lpwstr>12.0.4518</vt:lpwstr>
  </property>
  <property fmtid="{D5CDD505-2E9C-101B-9397-08002B2CF9AE}" pid="4" name="_TemplateID">
    <vt:lpwstr>TC101769301049</vt:lpwstr>
  </property>
</Properties>
</file>