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4" r:id="rId4"/>
    <p:sldId id="259" r:id="rId5"/>
    <p:sldId id="270" r:id="rId6"/>
    <p:sldId id="271" r:id="rId7"/>
    <p:sldId id="272" r:id="rId8"/>
    <p:sldId id="269" r:id="rId9"/>
    <p:sldId id="265" r:id="rId10"/>
    <p:sldId id="260" r:id="rId11"/>
    <p:sldId id="266" r:id="rId12"/>
    <p:sldId id="261" r:id="rId13"/>
    <p:sldId id="267" r:id="rId14"/>
    <p:sldId id="262" r:id="rId15"/>
    <p:sldId id="268" r:id="rId16"/>
    <p:sldId id="263" r:id="rId17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33CC"/>
    <a:srgbClr val="B8E08C"/>
    <a:srgbClr val="EBF7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 varScale="1">
        <p:scale>
          <a:sx n="76" d="100"/>
          <a:sy n="76" d="100"/>
        </p:scale>
        <p:origin x="-102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09.10.2008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ransition advTm="15000"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000"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advTm="15000"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Tm="15000"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Tm="15000"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5000"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ransition advTm="15000"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advTm="15000">
    <p:sndAc>
      <p:stSnd>
        <p:snd r:embed="rId11" name="click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</a:t>
            </a:r>
            <a:r>
              <a:rPr smtClean="0"/>
              <a:t>иктант "ДА" или "НЕТ"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428742"/>
            <a:ext cx="6477000" cy="2906713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143122"/>
            <a:ext cx="1327760" cy="135732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00892" y="1638538"/>
            <a:ext cx="5000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86710" y="1638538"/>
            <a:ext cx="5000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929190" y="2143122"/>
            <a:ext cx="3857652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071684"/>
            <a:ext cx="3929090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5</a:t>
            </a:r>
            <a:r>
              <a:rPr sz="3600" smtClean="0"/>
              <a:t>. </a:t>
            </a:r>
            <a:r>
              <a:rPr sz="3600" smtClean="0"/>
              <a:t>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1428742"/>
            <a:ext cx="3924304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29190" y="1428742"/>
            <a:ext cx="3852866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92181" y="2643188"/>
          <a:ext cx="2885307" cy="1131104"/>
        </p:xfrm>
        <a:graphic>
          <a:graphicData uri="http://schemas.openxmlformats.org/presentationml/2006/ole">
            <p:oleObj spid="_x0000_s3076" name="Формула" r:id="rId6" imgW="507960" imgH="203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57818" y="2643188"/>
          <a:ext cx="3133357" cy="1071572"/>
        </p:xfrm>
        <a:graphic>
          <a:graphicData uri="http://schemas.openxmlformats.org/presentationml/2006/ole">
            <p:oleObj spid="_x0000_s3077" name="Формула" r:id="rId7" imgW="583920" imgH="203040" progId="Equation.3">
              <p:embed/>
            </p:oleObj>
          </a:graphicData>
        </a:graphic>
      </p:graphicFrame>
    </p:spTree>
  </p:cSld>
  <p:clrMapOvr>
    <a:masterClrMapping/>
  </p:clrMapOvr>
  <p:transition spd="slow" advTm="15000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929190" y="2143122"/>
            <a:ext cx="3857652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071684"/>
            <a:ext cx="3929090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6</a:t>
            </a:r>
            <a:r>
              <a:rPr sz="3600" smtClean="0"/>
              <a:t>. </a:t>
            </a:r>
            <a:r>
              <a:rPr sz="3600" smtClean="0"/>
              <a:t>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1428742"/>
            <a:ext cx="3924304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29190" y="1428742"/>
            <a:ext cx="3852866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8788" y="2500313"/>
          <a:ext cx="3779837" cy="1143000"/>
        </p:xfrm>
        <a:graphic>
          <a:graphicData uri="http://schemas.openxmlformats.org/presentationml/2006/ole">
            <p:oleObj spid="_x0000_s4100" name="Формула" r:id="rId6" imgW="660240" imgH="203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56213" y="2500313"/>
          <a:ext cx="3481387" cy="1073150"/>
        </p:xfrm>
        <a:graphic>
          <a:graphicData uri="http://schemas.openxmlformats.org/presentationml/2006/ole">
            <p:oleObj spid="_x0000_s4101" name="Формула" r:id="rId7" imgW="647640" imgH="203040" progId="Equation.3">
              <p:embed/>
            </p:oleObj>
          </a:graphicData>
        </a:graphic>
      </p:graphicFrame>
    </p:spTree>
  </p:cSld>
  <p:clrMapOvr>
    <a:masterClrMapping/>
  </p:clrMapOvr>
  <p:transition spd="slow" advTm="15000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929190" y="2143122"/>
            <a:ext cx="3857652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071684"/>
            <a:ext cx="3929090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7</a:t>
            </a:r>
            <a:r>
              <a:rPr sz="3600" smtClean="0"/>
              <a:t>. </a:t>
            </a:r>
            <a:r>
              <a:rPr sz="3600" smtClean="0"/>
              <a:t>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1428742"/>
            <a:ext cx="3924304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29190" y="1428742"/>
            <a:ext cx="3852866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85720" y="2786064"/>
          <a:ext cx="3844917" cy="657281"/>
        </p:xfrm>
        <a:graphic>
          <a:graphicData uri="http://schemas.openxmlformats.org/presentationml/2006/ole">
            <p:oleObj spid="_x0000_s5124" name="Формула" r:id="rId6" imgW="1358640" imgH="2286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929190" y="2786064"/>
          <a:ext cx="3841655" cy="714380"/>
        </p:xfrm>
        <a:graphic>
          <a:graphicData uri="http://schemas.openxmlformats.org/presentationml/2006/ole">
            <p:oleObj spid="_x0000_s5125" name="Формула" r:id="rId7" imgW="120636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929190" y="2143122"/>
            <a:ext cx="3857652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071684"/>
            <a:ext cx="3929090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sz="3600" smtClean="0"/>
              <a:t>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7158" y="1428742"/>
            <a:ext cx="3924304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29190" y="1428742"/>
            <a:ext cx="3852866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357436"/>
            <a:ext cx="3714776" cy="1667097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357436"/>
            <a:ext cx="3714776" cy="1667097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>
            <a:off x="1055077" y="2890750"/>
            <a:ext cx="2855755" cy="440241"/>
          </a:xfrm>
          <a:custGeom>
            <a:avLst/>
            <a:gdLst>
              <a:gd name="connsiteX0" fmla="*/ 0 w 2051538"/>
              <a:gd name="connsiteY0" fmla="*/ 410308 h 411946"/>
              <a:gd name="connsiteX1" fmla="*/ 257908 w 2051538"/>
              <a:gd name="connsiteY1" fmla="*/ 410308 h 411946"/>
              <a:gd name="connsiteX2" fmla="*/ 410308 w 2051538"/>
              <a:gd name="connsiteY2" fmla="*/ 410308 h 411946"/>
              <a:gd name="connsiteX3" fmla="*/ 633046 w 2051538"/>
              <a:gd name="connsiteY3" fmla="*/ 0 h 411946"/>
              <a:gd name="connsiteX4" fmla="*/ 808892 w 2051538"/>
              <a:gd name="connsiteY4" fmla="*/ 398585 h 411946"/>
              <a:gd name="connsiteX5" fmla="*/ 1019908 w 2051538"/>
              <a:gd name="connsiteY5" fmla="*/ 0 h 411946"/>
              <a:gd name="connsiteX6" fmla="*/ 1219200 w 2051538"/>
              <a:gd name="connsiteY6" fmla="*/ 398585 h 411946"/>
              <a:gd name="connsiteX7" fmla="*/ 1629508 w 2051538"/>
              <a:gd name="connsiteY7" fmla="*/ 398585 h 411946"/>
              <a:gd name="connsiteX8" fmla="*/ 2051538 w 2051538"/>
              <a:gd name="connsiteY8" fmla="*/ 398585 h 411946"/>
              <a:gd name="connsiteX9" fmla="*/ 2051538 w 2051538"/>
              <a:gd name="connsiteY9" fmla="*/ 398585 h 411946"/>
              <a:gd name="connsiteX0" fmla="*/ 0 w 2051538"/>
              <a:gd name="connsiteY0" fmla="*/ 410308 h 411946"/>
              <a:gd name="connsiteX1" fmla="*/ 257908 w 2051538"/>
              <a:gd name="connsiteY1" fmla="*/ 410308 h 411946"/>
              <a:gd name="connsiteX2" fmla="*/ 410308 w 2051538"/>
              <a:gd name="connsiteY2" fmla="*/ 410308 h 411946"/>
              <a:gd name="connsiteX3" fmla="*/ 633046 w 2051538"/>
              <a:gd name="connsiteY3" fmla="*/ 0 h 411946"/>
              <a:gd name="connsiteX4" fmla="*/ 808892 w 2051538"/>
              <a:gd name="connsiteY4" fmla="*/ 398585 h 411946"/>
              <a:gd name="connsiteX5" fmla="*/ 1219200 w 2051538"/>
              <a:gd name="connsiteY5" fmla="*/ 398585 h 411946"/>
              <a:gd name="connsiteX6" fmla="*/ 1629508 w 2051538"/>
              <a:gd name="connsiteY6" fmla="*/ 398585 h 411946"/>
              <a:gd name="connsiteX7" fmla="*/ 2051538 w 2051538"/>
              <a:gd name="connsiteY7" fmla="*/ 398585 h 411946"/>
              <a:gd name="connsiteX8" fmla="*/ 2051538 w 2051538"/>
              <a:gd name="connsiteY8" fmla="*/ 398585 h 411946"/>
              <a:gd name="connsiteX0" fmla="*/ 0 w 2051538"/>
              <a:gd name="connsiteY0" fmla="*/ 438603 h 440241"/>
              <a:gd name="connsiteX1" fmla="*/ 257908 w 2051538"/>
              <a:gd name="connsiteY1" fmla="*/ 438603 h 440241"/>
              <a:gd name="connsiteX2" fmla="*/ 410308 w 2051538"/>
              <a:gd name="connsiteY2" fmla="*/ 438603 h 440241"/>
              <a:gd name="connsiteX3" fmla="*/ 633046 w 2051538"/>
              <a:gd name="connsiteY3" fmla="*/ 28295 h 440241"/>
              <a:gd name="connsiteX4" fmla="*/ 808892 w 2051538"/>
              <a:gd name="connsiteY4" fmla="*/ 426880 h 440241"/>
              <a:gd name="connsiteX5" fmla="*/ 1219200 w 2051538"/>
              <a:gd name="connsiteY5" fmla="*/ 426880 h 440241"/>
              <a:gd name="connsiteX6" fmla="*/ 1425076 w 2051538"/>
              <a:gd name="connsiteY6" fmla="*/ 0 h 440241"/>
              <a:gd name="connsiteX7" fmla="*/ 1629508 w 2051538"/>
              <a:gd name="connsiteY7" fmla="*/ 426880 h 440241"/>
              <a:gd name="connsiteX8" fmla="*/ 2051538 w 2051538"/>
              <a:gd name="connsiteY8" fmla="*/ 426880 h 440241"/>
              <a:gd name="connsiteX9" fmla="*/ 2051538 w 2051538"/>
              <a:gd name="connsiteY9" fmla="*/ 426880 h 440241"/>
              <a:gd name="connsiteX0" fmla="*/ 0 w 2051538"/>
              <a:gd name="connsiteY0" fmla="*/ 438603 h 440241"/>
              <a:gd name="connsiteX1" fmla="*/ 257908 w 2051538"/>
              <a:gd name="connsiteY1" fmla="*/ 438603 h 440241"/>
              <a:gd name="connsiteX2" fmla="*/ 410308 w 2051538"/>
              <a:gd name="connsiteY2" fmla="*/ 438603 h 440241"/>
              <a:gd name="connsiteX3" fmla="*/ 633046 w 2051538"/>
              <a:gd name="connsiteY3" fmla="*/ 28295 h 440241"/>
              <a:gd name="connsiteX4" fmla="*/ 808892 w 2051538"/>
              <a:gd name="connsiteY4" fmla="*/ 426880 h 440241"/>
              <a:gd name="connsiteX5" fmla="*/ 1219200 w 2051538"/>
              <a:gd name="connsiteY5" fmla="*/ 426880 h 440241"/>
              <a:gd name="connsiteX6" fmla="*/ 1425076 w 2051538"/>
              <a:gd name="connsiteY6" fmla="*/ 0 h 440241"/>
              <a:gd name="connsiteX7" fmla="*/ 1629508 w 2051538"/>
              <a:gd name="connsiteY7" fmla="*/ 426880 h 440241"/>
              <a:gd name="connsiteX8" fmla="*/ 1926118 w 2051538"/>
              <a:gd name="connsiteY8" fmla="*/ 416121 h 440241"/>
              <a:gd name="connsiteX9" fmla="*/ 2051538 w 2051538"/>
              <a:gd name="connsiteY9" fmla="*/ 426880 h 440241"/>
              <a:gd name="connsiteX10" fmla="*/ 2051538 w 2051538"/>
              <a:gd name="connsiteY10" fmla="*/ 426880 h 440241"/>
              <a:gd name="connsiteX0" fmla="*/ 0 w 2408696"/>
              <a:gd name="connsiteY0" fmla="*/ 438603 h 440241"/>
              <a:gd name="connsiteX1" fmla="*/ 257908 w 2408696"/>
              <a:gd name="connsiteY1" fmla="*/ 438603 h 440241"/>
              <a:gd name="connsiteX2" fmla="*/ 410308 w 2408696"/>
              <a:gd name="connsiteY2" fmla="*/ 438603 h 440241"/>
              <a:gd name="connsiteX3" fmla="*/ 633046 w 2408696"/>
              <a:gd name="connsiteY3" fmla="*/ 28295 h 440241"/>
              <a:gd name="connsiteX4" fmla="*/ 808892 w 2408696"/>
              <a:gd name="connsiteY4" fmla="*/ 426880 h 440241"/>
              <a:gd name="connsiteX5" fmla="*/ 1219200 w 2408696"/>
              <a:gd name="connsiteY5" fmla="*/ 426880 h 440241"/>
              <a:gd name="connsiteX6" fmla="*/ 1425076 w 2408696"/>
              <a:gd name="connsiteY6" fmla="*/ 0 h 440241"/>
              <a:gd name="connsiteX7" fmla="*/ 1629508 w 2408696"/>
              <a:gd name="connsiteY7" fmla="*/ 426880 h 440241"/>
              <a:gd name="connsiteX8" fmla="*/ 1926118 w 2408696"/>
              <a:gd name="connsiteY8" fmla="*/ 416121 h 440241"/>
              <a:gd name="connsiteX9" fmla="*/ 2051538 w 2408696"/>
              <a:gd name="connsiteY9" fmla="*/ 426880 h 440241"/>
              <a:gd name="connsiteX10" fmla="*/ 2408696 w 2408696"/>
              <a:gd name="connsiteY10" fmla="*/ 426880 h 440241"/>
              <a:gd name="connsiteX0" fmla="*/ 0 w 2408696"/>
              <a:gd name="connsiteY0" fmla="*/ 438603 h 440241"/>
              <a:gd name="connsiteX1" fmla="*/ 257908 w 2408696"/>
              <a:gd name="connsiteY1" fmla="*/ 438603 h 440241"/>
              <a:gd name="connsiteX2" fmla="*/ 410308 w 2408696"/>
              <a:gd name="connsiteY2" fmla="*/ 438603 h 440241"/>
              <a:gd name="connsiteX3" fmla="*/ 633046 w 2408696"/>
              <a:gd name="connsiteY3" fmla="*/ 28295 h 440241"/>
              <a:gd name="connsiteX4" fmla="*/ 808892 w 2408696"/>
              <a:gd name="connsiteY4" fmla="*/ 426880 h 440241"/>
              <a:gd name="connsiteX5" fmla="*/ 1219200 w 2408696"/>
              <a:gd name="connsiteY5" fmla="*/ 426880 h 440241"/>
              <a:gd name="connsiteX6" fmla="*/ 1425076 w 2408696"/>
              <a:gd name="connsiteY6" fmla="*/ 0 h 440241"/>
              <a:gd name="connsiteX7" fmla="*/ 1629508 w 2408696"/>
              <a:gd name="connsiteY7" fmla="*/ 426880 h 440241"/>
              <a:gd name="connsiteX8" fmla="*/ 1926118 w 2408696"/>
              <a:gd name="connsiteY8" fmla="*/ 416121 h 440241"/>
              <a:gd name="connsiteX9" fmla="*/ 2051538 w 2408696"/>
              <a:gd name="connsiteY9" fmla="*/ 426880 h 440241"/>
              <a:gd name="connsiteX10" fmla="*/ 2408696 w 2408696"/>
              <a:gd name="connsiteY10" fmla="*/ 426880 h 440241"/>
              <a:gd name="connsiteX0" fmla="*/ 0 w 2408696"/>
              <a:gd name="connsiteY0" fmla="*/ 438603 h 440241"/>
              <a:gd name="connsiteX1" fmla="*/ 257908 w 2408696"/>
              <a:gd name="connsiteY1" fmla="*/ 438603 h 440241"/>
              <a:gd name="connsiteX2" fmla="*/ 410308 w 2408696"/>
              <a:gd name="connsiteY2" fmla="*/ 438603 h 440241"/>
              <a:gd name="connsiteX3" fmla="*/ 633046 w 2408696"/>
              <a:gd name="connsiteY3" fmla="*/ 28295 h 440241"/>
              <a:gd name="connsiteX4" fmla="*/ 808892 w 2408696"/>
              <a:gd name="connsiteY4" fmla="*/ 426880 h 440241"/>
              <a:gd name="connsiteX5" fmla="*/ 1219200 w 2408696"/>
              <a:gd name="connsiteY5" fmla="*/ 426880 h 440241"/>
              <a:gd name="connsiteX6" fmla="*/ 1425076 w 2408696"/>
              <a:gd name="connsiteY6" fmla="*/ 0 h 440241"/>
              <a:gd name="connsiteX7" fmla="*/ 1629508 w 2408696"/>
              <a:gd name="connsiteY7" fmla="*/ 426880 h 440241"/>
              <a:gd name="connsiteX8" fmla="*/ 1926118 w 2408696"/>
              <a:gd name="connsiteY8" fmla="*/ 416121 h 440241"/>
              <a:gd name="connsiteX9" fmla="*/ 2051538 w 2408696"/>
              <a:gd name="connsiteY9" fmla="*/ 426880 h 440241"/>
              <a:gd name="connsiteX10" fmla="*/ 2408696 w 2408696"/>
              <a:gd name="connsiteY10" fmla="*/ 426880 h 440241"/>
              <a:gd name="connsiteX0" fmla="*/ 0 w 2408696"/>
              <a:gd name="connsiteY0" fmla="*/ 438603 h 440241"/>
              <a:gd name="connsiteX1" fmla="*/ 257908 w 2408696"/>
              <a:gd name="connsiteY1" fmla="*/ 438603 h 440241"/>
              <a:gd name="connsiteX2" fmla="*/ 410308 w 2408696"/>
              <a:gd name="connsiteY2" fmla="*/ 438603 h 440241"/>
              <a:gd name="connsiteX3" fmla="*/ 633046 w 2408696"/>
              <a:gd name="connsiteY3" fmla="*/ 28295 h 440241"/>
              <a:gd name="connsiteX4" fmla="*/ 808892 w 2408696"/>
              <a:gd name="connsiteY4" fmla="*/ 426880 h 440241"/>
              <a:gd name="connsiteX5" fmla="*/ 1219200 w 2408696"/>
              <a:gd name="connsiteY5" fmla="*/ 426880 h 440241"/>
              <a:gd name="connsiteX6" fmla="*/ 1425076 w 2408696"/>
              <a:gd name="connsiteY6" fmla="*/ 0 h 440241"/>
              <a:gd name="connsiteX7" fmla="*/ 1629508 w 2408696"/>
              <a:gd name="connsiteY7" fmla="*/ 426880 h 440241"/>
              <a:gd name="connsiteX8" fmla="*/ 1926118 w 2408696"/>
              <a:gd name="connsiteY8" fmla="*/ 416121 h 440241"/>
              <a:gd name="connsiteX9" fmla="*/ 2051538 w 2408696"/>
              <a:gd name="connsiteY9" fmla="*/ 426880 h 440241"/>
              <a:gd name="connsiteX10" fmla="*/ 2226742 w 2408696"/>
              <a:gd name="connsiteY10" fmla="*/ 58913 h 440241"/>
              <a:gd name="connsiteX11" fmla="*/ 2408696 w 2408696"/>
              <a:gd name="connsiteY11" fmla="*/ 426880 h 440241"/>
              <a:gd name="connsiteX0" fmla="*/ 0 w 2442099"/>
              <a:gd name="connsiteY0" fmla="*/ 438603 h 488502"/>
              <a:gd name="connsiteX1" fmla="*/ 257908 w 2442099"/>
              <a:gd name="connsiteY1" fmla="*/ 438603 h 488502"/>
              <a:gd name="connsiteX2" fmla="*/ 410308 w 2442099"/>
              <a:gd name="connsiteY2" fmla="*/ 438603 h 488502"/>
              <a:gd name="connsiteX3" fmla="*/ 633046 w 2442099"/>
              <a:gd name="connsiteY3" fmla="*/ 28295 h 488502"/>
              <a:gd name="connsiteX4" fmla="*/ 808892 w 2442099"/>
              <a:gd name="connsiteY4" fmla="*/ 426880 h 488502"/>
              <a:gd name="connsiteX5" fmla="*/ 1219200 w 2442099"/>
              <a:gd name="connsiteY5" fmla="*/ 426880 h 488502"/>
              <a:gd name="connsiteX6" fmla="*/ 1425076 w 2442099"/>
              <a:gd name="connsiteY6" fmla="*/ 0 h 488502"/>
              <a:gd name="connsiteX7" fmla="*/ 1629508 w 2442099"/>
              <a:gd name="connsiteY7" fmla="*/ 426880 h 488502"/>
              <a:gd name="connsiteX8" fmla="*/ 1926118 w 2442099"/>
              <a:gd name="connsiteY8" fmla="*/ 416121 h 488502"/>
              <a:gd name="connsiteX9" fmla="*/ 2051538 w 2442099"/>
              <a:gd name="connsiteY9" fmla="*/ 426880 h 488502"/>
              <a:gd name="connsiteX10" fmla="*/ 2226742 w 2442099"/>
              <a:gd name="connsiteY10" fmla="*/ 58913 h 488502"/>
              <a:gd name="connsiteX11" fmla="*/ 2408696 w 2442099"/>
              <a:gd name="connsiteY11" fmla="*/ 426880 h 488502"/>
              <a:gd name="connsiteX12" fmla="*/ 2427159 w 2442099"/>
              <a:gd name="connsiteY12" fmla="*/ 428647 h 488502"/>
              <a:gd name="connsiteX0" fmla="*/ 0 w 3332045"/>
              <a:gd name="connsiteY0" fmla="*/ 438603 h 488502"/>
              <a:gd name="connsiteX1" fmla="*/ 257908 w 3332045"/>
              <a:gd name="connsiteY1" fmla="*/ 438603 h 488502"/>
              <a:gd name="connsiteX2" fmla="*/ 410308 w 3332045"/>
              <a:gd name="connsiteY2" fmla="*/ 438603 h 488502"/>
              <a:gd name="connsiteX3" fmla="*/ 633046 w 3332045"/>
              <a:gd name="connsiteY3" fmla="*/ 28295 h 488502"/>
              <a:gd name="connsiteX4" fmla="*/ 808892 w 3332045"/>
              <a:gd name="connsiteY4" fmla="*/ 426880 h 488502"/>
              <a:gd name="connsiteX5" fmla="*/ 1219200 w 3332045"/>
              <a:gd name="connsiteY5" fmla="*/ 426880 h 488502"/>
              <a:gd name="connsiteX6" fmla="*/ 1425076 w 3332045"/>
              <a:gd name="connsiteY6" fmla="*/ 0 h 488502"/>
              <a:gd name="connsiteX7" fmla="*/ 1629508 w 3332045"/>
              <a:gd name="connsiteY7" fmla="*/ 426880 h 488502"/>
              <a:gd name="connsiteX8" fmla="*/ 1926118 w 3332045"/>
              <a:gd name="connsiteY8" fmla="*/ 416121 h 488502"/>
              <a:gd name="connsiteX9" fmla="*/ 2051538 w 3332045"/>
              <a:gd name="connsiteY9" fmla="*/ 426880 h 488502"/>
              <a:gd name="connsiteX10" fmla="*/ 2226742 w 3332045"/>
              <a:gd name="connsiteY10" fmla="*/ 58913 h 488502"/>
              <a:gd name="connsiteX11" fmla="*/ 2408696 w 3332045"/>
              <a:gd name="connsiteY11" fmla="*/ 426880 h 488502"/>
              <a:gd name="connsiteX12" fmla="*/ 2427159 w 3332045"/>
              <a:gd name="connsiteY12" fmla="*/ 428647 h 488502"/>
              <a:gd name="connsiteX0" fmla="*/ 0 w 3332045"/>
              <a:gd name="connsiteY0" fmla="*/ 438603 h 488502"/>
              <a:gd name="connsiteX1" fmla="*/ 257908 w 3332045"/>
              <a:gd name="connsiteY1" fmla="*/ 438603 h 488502"/>
              <a:gd name="connsiteX2" fmla="*/ 410308 w 3332045"/>
              <a:gd name="connsiteY2" fmla="*/ 438603 h 488502"/>
              <a:gd name="connsiteX3" fmla="*/ 633046 w 3332045"/>
              <a:gd name="connsiteY3" fmla="*/ 28295 h 488502"/>
              <a:gd name="connsiteX4" fmla="*/ 808892 w 3332045"/>
              <a:gd name="connsiteY4" fmla="*/ 426880 h 488502"/>
              <a:gd name="connsiteX5" fmla="*/ 1219200 w 3332045"/>
              <a:gd name="connsiteY5" fmla="*/ 426880 h 488502"/>
              <a:gd name="connsiteX6" fmla="*/ 1425076 w 3332045"/>
              <a:gd name="connsiteY6" fmla="*/ 0 h 488502"/>
              <a:gd name="connsiteX7" fmla="*/ 1629508 w 3332045"/>
              <a:gd name="connsiteY7" fmla="*/ 426880 h 488502"/>
              <a:gd name="connsiteX8" fmla="*/ 1926118 w 3332045"/>
              <a:gd name="connsiteY8" fmla="*/ 416121 h 488502"/>
              <a:gd name="connsiteX9" fmla="*/ 2051538 w 3332045"/>
              <a:gd name="connsiteY9" fmla="*/ 426880 h 488502"/>
              <a:gd name="connsiteX10" fmla="*/ 2226742 w 3332045"/>
              <a:gd name="connsiteY10" fmla="*/ 58913 h 488502"/>
              <a:gd name="connsiteX11" fmla="*/ 2408696 w 3332045"/>
              <a:gd name="connsiteY11" fmla="*/ 426880 h 488502"/>
              <a:gd name="connsiteX12" fmla="*/ 2427159 w 3332045"/>
              <a:gd name="connsiteY12" fmla="*/ 428647 h 488502"/>
              <a:gd name="connsiteX0" fmla="*/ 0 w 3332045"/>
              <a:gd name="connsiteY0" fmla="*/ 438603 h 488502"/>
              <a:gd name="connsiteX1" fmla="*/ 257908 w 3332045"/>
              <a:gd name="connsiteY1" fmla="*/ 438603 h 488502"/>
              <a:gd name="connsiteX2" fmla="*/ 410308 w 3332045"/>
              <a:gd name="connsiteY2" fmla="*/ 438603 h 488502"/>
              <a:gd name="connsiteX3" fmla="*/ 633046 w 3332045"/>
              <a:gd name="connsiteY3" fmla="*/ 28295 h 488502"/>
              <a:gd name="connsiteX4" fmla="*/ 808892 w 3332045"/>
              <a:gd name="connsiteY4" fmla="*/ 426880 h 488502"/>
              <a:gd name="connsiteX5" fmla="*/ 1219200 w 3332045"/>
              <a:gd name="connsiteY5" fmla="*/ 426880 h 488502"/>
              <a:gd name="connsiteX6" fmla="*/ 1425076 w 3332045"/>
              <a:gd name="connsiteY6" fmla="*/ 0 h 488502"/>
              <a:gd name="connsiteX7" fmla="*/ 1629508 w 3332045"/>
              <a:gd name="connsiteY7" fmla="*/ 426880 h 488502"/>
              <a:gd name="connsiteX8" fmla="*/ 1926118 w 3332045"/>
              <a:gd name="connsiteY8" fmla="*/ 416121 h 488502"/>
              <a:gd name="connsiteX9" fmla="*/ 2051538 w 3332045"/>
              <a:gd name="connsiteY9" fmla="*/ 426880 h 488502"/>
              <a:gd name="connsiteX10" fmla="*/ 2226742 w 3332045"/>
              <a:gd name="connsiteY10" fmla="*/ 58913 h 488502"/>
              <a:gd name="connsiteX11" fmla="*/ 2408696 w 3332045"/>
              <a:gd name="connsiteY11" fmla="*/ 426880 h 488502"/>
              <a:gd name="connsiteX12" fmla="*/ 2427159 w 3332045"/>
              <a:gd name="connsiteY12" fmla="*/ 428647 h 488502"/>
              <a:gd name="connsiteX0" fmla="*/ 0 w 2427159"/>
              <a:gd name="connsiteY0" fmla="*/ 438603 h 440241"/>
              <a:gd name="connsiteX1" fmla="*/ 257908 w 2427159"/>
              <a:gd name="connsiteY1" fmla="*/ 438603 h 440241"/>
              <a:gd name="connsiteX2" fmla="*/ 410308 w 2427159"/>
              <a:gd name="connsiteY2" fmla="*/ 438603 h 440241"/>
              <a:gd name="connsiteX3" fmla="*/ 633046 w 2427159"/>
              <a:gd name="connsiteY3" fmla="*/ 28295 h 440241"/>
              <a:gd name="connsiteX4" fmla="*/ 808892 w 2427159"/>
              <a:gd name="connsiteY4" fmla="*/ 426880 h 440241"/>
              <a:gd name="connsiteX5" fmla="*/ 1219200 w 2427159"/>
              <a:gd name="connsiteY5" fmla="*/ 426880 h 440241"/>
              <a:gd name="connsiteX6" fmla="*/ 1425076 w 2427159"/>
              <a:gd name="connsiteY6" fmla="*/ 0 h 440241"/>
              <a:gd name="connsiteX7" fmla="*/ 1629508 w 2427159"/>
              <a:gd name="connsiteY7" fmla="*/ 426880 h 440241"/>
              <a:gd name="connsiteX8" fmla="*/ 1926118 w 2427159"/>
              <a:gd name="connsiteY8" fmla="*/ 416121 h 440241"/>
              <a:gd name="connsiteX9" fmla="*/ 2051538 w 2427159"/>
              <a:gd name="connsiteY9" fmla="*/ 426880 h 440241"/>
              <a:gd name="connsiteX10" fmla="*/ 2226742 w 2427159"/>
              <a:gd name="connsiteY10" fmla="*/ 58913 h 440241"/>
              <a:gd name="connsiteX11" fmla="*/ 2408696 w 2427159"/>
              <a:gd name="connsiteY11" fmla="*/ 426880 h 440241"/>
              <a:gd name="connsiteX12" fmla="*/ 2427159 w 2427159"/>
              <a:gd name="connsiteY12" fmla="*/ 428647 h 440241"/>
              <a:gd name="connsiteX0" fmla="*/ 0 w 2855755"/>
              <a:gd name="connsiteY0" fmla="*/ 438603 h 440241"/>
              <a:gd name="connsiteX1" fmla="*/ 257908 w 2855755"/>
              <a:gd name="connsiteY1" fmla="*/ 438603 h 440241"/>
              <a:gd name="connsiteX2" fmla="*/ 410308 w 2855755"/>
              <a:gd name="connsiteY2" fmla="*/ 438603 h 440241"/>
              <a:gd name="connsiteX3" fmla="*/ 633046 w 2855755"/>
              <a:gd name="connsiteY3" fmla="*/ 28295 h 440241"/>
              <a:gd name="connsiteX4" fmla="*/ 808892 w 2855755"/>
              <a:gd name="connsiteY4" fmla="*/ 426880 h 440241"/>
              <a:gd name="connsiteX5" fmla="*/ 1219200 w 2855755"/>
              <a:gd name="connsiteY5" fmla="*/ 426880 h 440241"/>
              <a:gd name="connsiteX6" fmla="*/ 1425076 w 2855755"/>
              <a:gd name="connsiteY6" fmla="*/ 0 h 440241"/>
              <a:gd name="connsiteX7" fmla="*/ 1629508 w 2855755"/>
              <a:gd name="connsiteY7" fmla="*/ 426880 h 440241"/>
              <a:gd name="connsiteX8" fmla="*/ 1926118 w 2855755"/>
              <a:gd name="connsiteY8" fmla="*/ 416121 h 440241"/>
              <a:gd name="connsiteX9" fmla="*/ 2051538 w 2855755"/>
              <a:gd name="connsiteY9" fmla="*/ 426880 h 440241"/>
              <a:gd name="connsiteX10" fmla="*/ 2226742 w 2855755"/>
              <a:gd name="connsiteY10" fmla="*/ 58913 h 440241"/>
              <a:gd name="connsiteX11" fmla="*/ 2408696 w 2855755"/>
              <a:gd name="connsiteY11" fmla="*/ 426880 h 440241"/>
              <a:gd name="connsiteX12" fmla="*/ 2855755 w 2855755"/>
              <a:gd name="connsiteY12" fmla="*/ 428647 h 440241"/>
              <a:gd name="connsiteX0" fmla="*/ 0 w 2855755"/>
              <a:gd name="connsiteY0" fmla="*/ 438603 h 440241"/>
              <a:gd name="connsiteX1" fmla="*/ 257908 w 2855755"/>
              <a:gd name="connsiteY1" fmla="*/ 438603 h 440241"/>
              <a:gd name="connsiteX2" fmla="*/ 410308 w 2855755"/>
              <a:gd name="connsiteY2" fmla="*/ 438603 h 440241"/>
              <a:gd name="connsiteX3" fmla="*/ 633046 w 2855755"/>
              <a:gd name="connsiteY3" fmla="*/ 28295 h 440241"/>
              <a:gd name="connsiteX4" fmla="*/ 808892 w 2855755"/>
              <a:gd name="connsiteY4" fmla="*/ 426880 h 440241"/>
              <a:gd name="connsiteX5" fmla="*/ 1219200 w 2855755"/>
              <a:gd name="connsiteY5" fmla="*/ 426880 h 440241"/>
              <a:gd name="connsiteX6" fmla="*/ 1425076 w 2855755"/>
              <a:gd name="connsiteY6" fmla="*/ 0 h 440241"/>
              <a:gd name="connsiteX7" fmla="*/ 1629508 w 2855755"/>
              <a:gd name="connsiteY7" fmla="*/ 426880 h 440241"/>
              <a:gd name="connsiteX8" fmla="*/ 1926118 w 2855755"/>
              <a:gd name="connsiteY8" fmla="*/ 416121 h 440241"/>
              <a:gd name="connsiteX9" fmla="*/ 2051538 w 2855755"/>
              <a:gd name="connsiteY9" fmla="*/ 426880 h 440241"/>
              <a:gd name="connsiteX10" fmla="*/ 2226742 w 2855755"/>
              <a:gd name="connsiteY10" fmla="*/ 58913 h 440241"/>
              <a:gd name="connsiteX11" fmla="*/ 2408696 w 2855755"/>
              <a:gd name="connsiteY11" fmla="*/ 426880 h 440241"/>
              <a:gd name="connsiteX12" fmla="*/ 2855755 w 2855755"/>
              <a:gd name="connsiteY12" fmla="*/ 428647 h 44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55755" h="440241">
                <a:moveTo>
                  <a:pt x="0" y="438603"/>
                </a:moveTo>
                <a:cubicBezTo>
                  <a:pt x="119523" y="408722"/>
                  <a:pt x="12060" y="430672"/>
                  <a:pt x="257908" y="438603"/>
                </a:cubicBezTo>
                <a:cubicBezTo>
                  <a:pt x="308682" y="440241"/>
                  <a:pt x="359508" y="438603"/>
                  <a:pt x="410308" y="438603"/>
                </a:cubicBezTo>
                <a:lnTo>
                  <a:pt x="633046" y="28295"/>
                </a:lnTo>
                <a:lnTo>
                  <a:pt x="808892" y="426880"/>
                </a:lnTo>
                <a:lnTo>
                  <a:pt x="1219200" y="426880"/>
                </a:lnTo>
                <a:lnTo>
                  <a:pt x="1425076" y="0"/>
                </a:lnTo>
                <a:lnTo>
                  <a:pt x="1629508" y="426880"/>
                </a:lnTo>
                <a:lnTo>
                  <a:pt x="1926118" y="416121"/>
                </a:lnTo>
                <a:lnTo>
                  <a:pt x="2051538" y="426880"/>
                </a:lnTo>
                <a:lnTo>
                  <a:pt x="2226742" y="58913"/>
                </a:lnTo>
                <a:lnTo>
                  <a:pt x="2408696" y="426880"/>
                </a:lnTo>
                <a:lnTo>
                  <a:pt x="2855755" y="428647"/>
                </a:lnTo>
              </a:path>
            </a:pathLst>
          </a:cu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643571" y="2895841"/>
            <a:ext cx="2851756" cy="443406"/>
          </a:xfrm>
          <a:custGeom>
            <a:avLst/>
            <a:gdLst>
              <a:gd name="connsiteX0" fmla="*/ 0 w 2051538"/>
              <a:gd name="connsiteY0" fmla="*/ 410308 h 411946"/>
              <a:gd name="connsiteX1" fmla="*/ 257908 w 2051538"/>
              <a:gd name="connsiteY1" fmla="*/ 410308 h 411946"/>
              <a:gd name="connsiteX2" fmla="*/ 410308 w 2051538"/>
              <a:gd name="connsiteY2" fmla="*/ 410308 h 411946"/>
              <a:gd name="connsiteX3" fmla="*/ 633046 w 2051538"/>
              <a:gd name="connsiteY3" fmla="*/ 0 h 411946"/>
              <a:gd name="connsiteX4" fmla="*/ 808892 w 2051538"/>
              <a:gd name="connsiteY4" fmla="*/ 398585 h 411946"/>
              <a:gd name="connsiteX5" fmla="*/ 1019908 w 2051538"/>
              <a:gd name="connsiteY5" fmla="*/ 0 h 411946"/>
              <a:gd name="connsiteX6" fmla="*/ 1219200 w 2051538"/>
              <a:gd name="connsiteY6" fmla="*/ 398585 h 411946"/>
              <a:gd name="connsiteX7" fmla="*/ 1629508 w 2051538"/>
              <a:gd name="connsiteY7" fmla="*/ 398585 h 411946"/>
              <a:gd name="connsiteX8" fmla="*/ 2051538 w 2051538"/>
              <a:gd name="connsiteY8" fmla="*/ 398585 h 411946"/>
              <a:gd name="connsiteX9" fmla="*/ 2051538 w 2051538"/>
              <a:gd name="connsiteY9" fmla="*/ 398585 h 411946"/>
              <a:gd name="connsiteX0" fmla="*/ 0 w 2051538"/>
              <a:gd name="connsiteY0" fmla="*/ 436577 h 436577"/>
              <a:gd name="connsiteX1" fmla="*/ 257908 w 2051538"/>
              <a:gd name="connsiteY1" fmla="*/ 7931 h 436577"/>
              <a:gd name="connsiteX2" fmla="*/ 410308 w 2051538"/>
              <a:gd name="connsiteY2" fmla="*/ 436577 h 436577"/>
              <a:gd name="connsiteX3" fmla="*/ 633046 w 2051538"/>
              <a:gd name="connsiteY3" fmla="*/ 26269 h 436577"/>
              <a:gd name="connsiteX4" fmla="*/ 808892 w 2051538"/>
              <a:gd name="connsiteY4" fmla="*/ 424854 h 436577"/>
              <a:gd name="connsiteX5" fmla="*/ 1019908 w 2051538"/>
              <a:gd name="connsiteY5" fmla="*/ 26269 h 436577"/>
              <a:gd name="connsiteX6" fmla="*/ 1219200 w 2051538"/>
              <a:gd name="connsiteY6" fmla="*/ 424854 h 436577"/>
              <a:gd name="connsiteX7" fmla="*/ 1629508 w 2051538"/>
              <a:gd name="connsiteY7" fmla="*/ 424854 h 436577"/>
              <a:gd name="connsiteX8" fmla="*/ 2051538 w 2051538"/>
              <a:gd name="connsiteY8" fmla="*/ 424854 h 436577"/>
              <a:gd name="connsiteX9" fmla="*/ 2051538 w 2051538"/>
              <a:gd name="connsiteY9" fmla="*/ 424854 h 436577"/>
              <a:gd name="connsiteX0" fmla="*/ 0 w 2051538"/>
              <a:gd name="connsiteY0" fmla="*/ 430284 h 430284"/>
              <a:gd name="connsiteX1" fmla="*/ 257908 w 2051538"/>
              <a:gd name="connsiteY1" fmla="*/ 1638 h 430284"/>
              <a:gd name="connsiteX2" fmla="*/ 410308 w 2051538"/>
              <a:gd name="connsiteY2" fmla="*/ 430284 h 430284"/>
              <a:gd name="connsiteX3" fmla="*/ 633046 w 2051538"/>
              <a:gd name="connsiteY3" fmla="*/ 19976 h 430284"/>
              <a:gd name="connsiteX4" fmla="*/ 808892 w 2051538"/>
              <a:gd name="connsiteY4" fmla="*/ 418561 h 430284"/>
              <a:gd name="connsiteX5" fmla="*/ 1019908 w 2051538"/>
              <a:gd name="connsiteY5" fmla="*/ 19976 h 430284"/>
              <a:gd name="connsiteX6" fmla="*/ 1219200 w 2051538"/>
              <a:gd name="connsiteY6" fmla="*/ 418561 h 430284"/>
              <a:gd name="connsiteX7" fmla="*/ 1629508 w 2051538"/>
              <a:gd name="connsiteY7" fmla="*/ 418561 h 430284"/>
              <a:gd name="connsiteX8" fmla="*/ 2051538 w 2051538"/>
              <a:gd name="connsiteY8" fmla="*/ 418561 h 430284"/>
              <a:gd name="connsiteX9" fmla="*/ 2051538 w 2051538"/>
              <a:gd name="connsiteY9" fmla="*/ 418561 h 430284"/>
              <a:gd name="connsiteX0" fmla="*/ 0 w 2051538"/>
              <a:gd name="connsiteY0" fmla="*/ 428646 h 428646"/>
              <a:gd name="connsiteX1" fmla="*/ 257908 w 2051538"/>
              <a:gd name="connsiteY1" fmla="*/ 0 h 428646"/>
              <a:gd name="connsiteX2" fmla="*/ 410308 w 2051538"/>
              <a:gd name="connsiteY2" fmla="*/ 428646 h 428646"/>
              <a:gd name="connsiteX3" fmla="*/ 633046 w 2051538"/>
              <a:gd name="connsiteY3" fmla="*/ 18338 h 428646"/>
              <a:gd name="connsiteX4" fmla="*/ 808892 w 2051538"/>
              <a:gd name="connsiteY4" fmla="*/ 416923 h 428646"/>
              <a:gd name="connsiteX5" fmla="*/ 1019908 w 2051538"/>
              <a:gd name="connsiteY5" fmla="*/ 18338 h 428646"/>
              <a:gd name="connsiteX6" fmla="*/ 1219200 w 2051538"/>
              <a:gd name="connsiteY6" fmla="*/ 416923 h 428646"/>
              <a:gd name="connsiteX7" fmla="*/ 1629508 w 2051538"/>
              <a:gd name="connsiteY7" fmla="*/ 416923 h 428646"/>
              <a:gd name="connsiteX8" fmla="*/ 2051538 w 2051538"/>
              <a:gd name="connsiteY8" fmla="*/ 416923 h 428646"/>
              <a:gd name="connsiteX9" fmla="*/ 2051538 w 2051538"/>
              <a:gd name="connsiteY9" fmla="*/ 416923 h 428646"/>
              <a:gd name="connsiteX0" fmla="*/ 0 w 2051538"/>
              <a:gd name="connsiteY0" fmla="*/ 428646 h 428646"/>
              <a:gd name="connsiteX1" fmla="*/ 257908 w 2051538"/>
              <a:gd name="connsiteY1" fmla="*/ 0 h 428646"/>
              <a:gd name="connsiteX2" fmla="*/ 410308 w 2051538"/>
              <a:gd name="connsiteY2" fmla="*/ 428646 h 428646"/>
              <a:gd name="connsiteX3" fmla="*/ 808892 w 2051538"/>
              <a:gd name="connsiteY3" fmla="*/ 416923 h 428646"/>
              <a:gd name="connsiteX4" fmla="*/ 1019908 w 2051538"/>
              <a:gd name="connsiteY4" fmla="*/ 18338 h 428646"/>
              <a:gd name="connsiteX5" fmla="*/ 1219200 w 2051538"/>
              <a:gd name="connsiteY5" fmla="*/ 416923 h 428646"/>
              <a:gd name="connsiteX6" fmla="*/ 1629508 w 2051538"/>
              <a:gd name="connsiteY6" fmla="*/ 416923 h 428646"/>
              <a:gd name="connsiteX7" fmla="*/ 2051538 w 2051538"/>
              <a:gd name="connsiteY7" fmla="*/ 416923 h 428646"/>
              <a:gd name="connsiteX8" fmla="*/ 2051538 w 2051538"/>
              <a:gd name="connsiteY8" fmla="*/ 416923 h 428646"/>
              <a:gd name="connsiteX0" fmla="*/ 0 w 2051538"/>
              <a:gd name="connsiteY0" fmla="*/ 410308 h 410308"/>
              <a:gd name="connsiteX1" fmla="*/ 410308 w 2051538"/>
              <a:gd name="connsiteY1" fmla="*/ 410308 h 410308"/>
              <a:gd name="connsiteX2" fmla="*/ 808892 w 2051538"/>
              <a:gd name="connsiteY2" fmla="*/ 398585 h 410308"/>
              <a:gd name="connsiteX3" fmla="*/ 1019908 w 2051538"/>
              <a:gd name="connsiteY3" fmla="*/ 0 h 410308"/>
              <a:gd name="connsiteX4" fmla="*/ 1219200 w 2051538"/>
              <a:gd name="connsiteY4" fmla="*/ 398585 h 410308"/>
              <a:gd name="connsiteX5" fmla="*/ 1629508 w 2051538"/>
              <a:gd name="connsiteY5" fmla="*/ 398585 h 410308"/>
              <a:gd name="connsiteX6" fmla="*/ 2051538 w 2051538"/>
              <a:gd name="connsiteY6" fmla="*/ 398585 h 410308"/>
              <a:gd name="connsiteX7" fmla="*/ 2051538 w 2051538"/>
              <a:gd name="connsiteY7" fmla="*/ 398585 h 410308"/>
              <a:gd name="connsiteX0" fmla="*/ 0 w 2051538"/>
              <a:gd name="connsiteY0" fmla="*/ 423445 h 423445"/>
              <a:gd name="connsiteX1" fmla="*/ 410308 w 2051538"/>
              <a:gd name="connsiteY1" fmla="*/ 423445 h 423445"/>
              <a:gd name="connsiteX2" fmla="*/ 581866 w 2051538"/>
              <a:gd name="connsiteY2" fmla="*/ 0 h 423445"/>
              <a:gd name="connsiteX3" fmla="*/ 808892 w 2051538"/>
              <a:gd name="connsiteY3" fmla="*/ 411722 h 423445"/>
              <a:gd name="connsiteX4" fmla="*/ 1019908 w 2051538"/>
              <a:gd name="connsiteY4" fmla="*/ 13137 h 423445"/>
              <a:gd name="connsiteX5" fmla="*/ 1219200 w 2051538"/>
              <a:gd name="connsiteY5" fmla="*/ 411722 h 423445"/>
              <a:gd name="connsiteX6" fmla="*/ 1629508 w 2051538"/>
              <a:gd name="connsiteY6" fmla="*/ 411722 h 423445"/>
              <a:gd name="connsiteX7" fmla="*/ 2051538 w 2051538"/>
              <a:gd name="connsiteY7" fmla="*/ 411722 h 423445"/>
              <a:gd name="connsiteX8" fmla="*/ 2051538 w 2051538"/>
              <a:gd name="connsiteY8" fmla="*/ 411722 h 423445"/>
              <a:gd name="connsiteX0" fmla="*/ 0 w 2194382"/>
              <a:gd name="connsiteY0" fmla="*/ 423445 h 423445"/>
              <a:gd name="connsiteX1" fmla="*/ 410308 w 2194382"/>
              <a:gd name="connsiteY1" fmla="*/ 423445 h 423445"/>
              <a:gd name="connsiteX2" fmla="*/ 581866 w 2194382"/>
              <a:gd name="connsiteY2" fmla="*/ 0 h 423445"/>
              <a:gd name="connsiteX3" fmla="*/ 808892 w 2194382"/>
              <a:gd name="connsiteY3" fmla="*/ 411722 h 423445"/>
              <a:gd name="connsiteX4" fmla="*/ 1019908 w 2194382"/>
              <a:gd name="connsiteY4" fmla="*/ 13137 h 423445"/>
              <a:gd name="connsiteX5" fmla="*/ 1219200 w 2194382"/>
              <a:gd name="connsiteY5" fmla="*/ 411722 h 423445"/>
              <a:gd name="connsiteX6" fmla="*/ 1629508 w 2194382"/>
              <a:gd name="connsiteY6" fmla="*/ 411722 h 423445"/>
              <a:gd name="connsiteX7" fmla="*/ 2051538 w 2194382"/>
              <a:gd name="connsiteY7" fmla="*/ 411722 h 423445"/>
              <a:gd name="connsiteX8" fmla="*/ 2194382 w 2194382"/>
              <a:gd name="connsiteY8" fmla="*/ 54514 h 423445"/>
              <a:gd name="connsiteX0" fmla="*/ 0 w 2408664"/>
              <a:gd name="connsiteY0" fmla="*/ 423445 h 423445"/>
              <a:gd name="connsiteX1" fmla="*/ 410308 w 2408664"/>
              <a:gd name="connsiteY1" fmla="*/ 423445 h 423445"/>
              <a:gd name="connsiteX2" fmla="*/ 581866 w 2408664"/>
              <a:gd name="connsiteY2" fmla="*/ 0 h 423445"/>
              <a:gd name="connsiteX3" fmla="*/ 808892 w 2408664"/>
              <a:gd name="connsiteY3" fmla="*/ 411722 h 423445"/>
              <a:gd name="connsiteX4" fmla="*/ 1019908 w 2408664"/>
              <a:gd name="connsiteY4" fmla="*/ 13137 h 423445"/>
              <a:gd name="connsiteX5" fmla="*/ 1219200 w 2408664"/>
              <a:gd name="connsiteY5" fmla="*/ 411722 h 423445"/>
              <a:gd name="connsiteX6" fmla="*/ 1629508 w 2408664"/>
              <a:gd name="connsiteY6" fmla="*/ 411722 h 423445"/>
              <a:gd name="connsiteX7" fmla="*/ 2051538 w 2408664"/>
              <a:gd name="connsiteY7" fmla="*/ 411722 h 423445"/>
              <a:gd name="connsiteX8" fmla="*/ 2408664 w 2408664"/>
              <a:gd name="connsiteY8" fmla="*/ 411686 h 423445"/>
              <a:gd name="connsiteX0" fmla="*/ 0 w 2408664"/>
              <a:gd name="connsiteY0" fmla="*/ 423445 h 423445"/>
              <a:gd name="connsiteX1" fmla="*/ 410308 w 2408664"/>
              <a:gd name="connsiteY1" fmla="*/ 423445 h 423445"/>
              <a:gd name="connsiteX2" fmla="*/ 581866 w 2408664"/>
              <a:gd name="connsiteY2" fmla="*/ 0 h 423445"/>
              <a:gd name="connsiteX3" fmla="*/ 808892 w 2408664"/>
              <a:gd name="connsiteY3" fmla="*/ 411722 h 423445"/>
              <a:gd name="connsiteX4" fmla="*/ 1019908 w 2408664"/>
              <a:gd name="connsiteY4" fmla="*/ 13137 h 423445"/>
              <a:gd name="connsiteX5" fmla="*/ 1219200 w 2408664"/>
              <a:gd name="connsiteY5" fmla="*/ 411722 h 423445"/>
              <a:gd name="connsiteX6" fmla="*/ 1629508 w 2408664"/>
              <a:gd name="connsiteY6" fmla="*/ 411722 h 423445"/>
              <a:gd name="connsiteX7" fmla="*/ 2051538 w 2408664"/>
              <a:gd name="connsiteY7" fmla="*/ 411722 h 423445"/>
              <a:gd name="connsiteX8" fmla="*/ 2408664 w 2408664"/>
              <a:gd name="connsiteY8" fmla="*/ 411686 h 423445"/>
              <a:gd name="connsiteX0" fmla="*/ 0 w 2408664"/>
              <a:gd name="connsiteY0" fmla="*/ 423445 h 423445"/>
              <a:gd name="connsiteX1" fmla="*/ 410308 w 2408664"/>
              <a:gd name="connsiteY1" fmla="*/ 423445 h 423445"/>
              <a:gd name="connsiteX2" fmla="*/ 581866 w 2408664"/>
              <a:gd name="connsiteY2" fmla="*/ 0 h 423445"/>
              <a:gd name="connsiteX3" fmla="*/ 808892 w 2408664"/>
              <a:gd name="connsiteY3" fmla="*/ 411722 h 423445"/>
              <a:gd name="connsiteX4" fmla="*/ 1019908 w 2408664"/>
              <a:gd name="connsiteY4" fmla="*/ 13137 h 423445"/>
              <a:gd name="connsiteX5" fmla="*/ 1219200 w 2408664"/>
              <a:gd name="connsiteY5" fmla="*/ 411722 h 423445"/>
              <a:gd name="connsiteX6" fmla="*/ 1629508 w 2408664"/>
              <a:gd name="connsiteY6" fmla="*/ 411722 h 423445"/>
              <a:gd name="connsiteX7" fmla="*/ 2051538 w 2408664"/>
              <a:gd name="connsiteY7" fmla="*/ 411722 h 423445"/>
              <a:gd name="connsiteX8" fmla="*/ 2408664 w 2408664"/>
              <a:gd name="connsiteY8" fmla="*/ 411686 h 423445"/>
              <a:gd name="connsiteX0" fmla="*/ 0 w 2408664"/>
              <a:gd name="connsiteY0" fmla="*/ 423445 h 423445"/>
              <a:gd name="connsiteX1" fmla="*/ 410308 w 2408664"/>
              <a:gd name="connsiteY1" fmla="*/ 423445 h 423445"/>
              <a:gd name="connsiteX2" fmla="*/ 581866 w 2408664"/>
              <a:gd name="connsiteY2" fmla="*/ 0 h 423445"/>
              <a:gd name="connsiteX3" fmla="*/ 808892 w 2408664"/>
              <a:gd name="connsiteY3" fmla="*/ 411722 h 423445"/>
              <a:gd name="connsiteX4" fmla="*/ 1019908 w 2408664"/>
              <a:gd name="connsiteY4" fmla="*/ 13137 h 423445"/>
              <a:gd name="connsiteX5" fmla="*/ 1219200 w 2408664"/>
              <a:gd name="connsiteY5" fmla="*/ 411722 h 423445"/>
              <a:gd name="connsiteX6" fmla="*/ 1629508 w 2408664"/>
              <a:gd name="connsiteY6" fmla="*/ 411722 h 423445"/>
              <a:gd name="connsiteX7" fmla="*/ 2051538 w 2408664"/>
              <a:gd name="connsiteY7" fmla="*/ 411722 h 423445"/>
              <a:gd name="connsiteX8" fmla="*/ 2408664 w 2408664"/>
              <a:gd name="connsiteY8" fmla="*/ 411686 h 423445"/>
              <a:gd name="connsiteX0" fmla="*/ 0 w 2408664"/>
              <a:gd name="connsiteY0" fmla="*/ 423445 h 423445"/>
              <a:gd name="connsiteX1" fmla="*/ 410308 w 2408664"/>
              <a:gd name="connsiteY1" fmla="*/ 423445 h 423445"/>
              <a:gd name="connsiteX2" fmla="*/ 581866 w 2408664"/>
              <a:gd name="connsiteY2" fmla="*/ 0 h 423445"/>
              <a:gd name="connsiteX3" fmla="*/ 808892 w 2408664"/>
              <a:gd name="connsiteY3" fmla="*/ 411722 h 423445"/>
              <a:gd name="connsiteX4" fmla="*/ 1019908 w 2408664"/>
              <a:gd name="connsiteY4" fmla="*/ 13137 h 423445"/>
              <a:gd name="connsiteX5" fmla="*/ 1219200 w 2408664"/>
              <a:gd name="connsiteY5" fmla="*/ 411722 h 423445"/>
              <a:gd name="connsiteX6" fmla="*/ 1629508 w 2408664"/>
              <a:gd name="connsiteY6" fmla="*/ 411722 h 423445"/>
              <a:gd name="connsiteX7" fmla="*/ 2051538 w 2408664"/>
              <a:gd name="connsiteY7" fmla="*/ 411722 h 423445"/>
              <a:gd name="connsiteX8" fmla="*/ 2408664 w 2408664"/>
              <a:gd name="connsiteY8" fmla="*/ 411686 h 423445"/>
              <a:gd name="connsiteX0" fmla="*/ 0 w 2408664"/>
              <a:gd name="connsiteY0" fmla="*/ 443412 h 443412"/>
              <a:gd name="connsiteX1" fmla="*/ 410308 w 2408664"/>
              <a:gd name="connsiteY1" fmla="*/ 443412 h 443412"/>
              <a:gd name="connsiteX2" fmla="*/ 581866 w 2408664"/>
              <a:gd name="connsiteY2" fmla="*/ 19967 h 443412"/>
              <a:gd name="connsiteX3" fmla="*/ 808892 w 2408664"/>
              <a:gd name="connsiteY3" fmla="*/ 431689 h 443412"/>
              <a:gd name="connsiteX4" fmla="*/ 1019908 w 2408664"/>
              <a:gd name="connsiteY4" fmla="*/ 33104 h 443412"/>
              <a:gd name="connsiteX5" fmla="*/ 1219200 w 2408664"/>
              <a:gd name="connsiteY5" fmla="*/ 431689 h 443412"/>
              <a:gd name="connsiteX6" fmla="*/ 1629508 w 2408664"/>
              <a:gd name="connsiteY6" fmla="*/ 431689 h 443412"/>
              <a:gd name="connsiteX7" fmla="*/ 2051538 w 2408664"/>
              <a:gd name="connsiteY7" fmla="*/ 431689 h 443412"/>
              <a:gd name="connsiteX8" fmla="*/ 2285405 w 2408664"/>
              <a:gd name="connsiteY8" fmla="*/ 6 h 443412"/>
              <a:gd name="connsiteX9" fmla="*/ 2408664 w 2408664"/>
              <a:gd name="connsiteY9" fmla="*/ 431653 h 443412"/>
              <a:gd name="connsiteX0" fmla="*/ 0 w 2408664"/>
              <a:gd name="connsiteY0" fmla="*/ 443412 h 443412"/>
              <a:gd name="connsiteX1" fmla="*/ 410308 w 2408664"/>
              <a:gd name="connsiteY1" fmla="*/ 443412 h 443412"/>
              <a:gd name="connsiteX2" fmla="*/ 581866 w 2408664"/>
              <a:gd name="connsiteY2" fmla="*/ 19967 h 443412"/>
              <a:gd name="connsiteX3" fmla="*/ 808892 w 2408664"/>
              <a:gd name="connsiteY3" fmla="*/ 431689 h 443412"/>
              <a:gd name="connsiteX4" fmla="*/ 1019908 w 2408664"/>
              <a:gd name="connsiteY4" fmla="*/ 33104 h 443412"/>
              <a:gd name="connsiteX5" fmla="*/ 1219200 w 2408664"/>
              <a:gd name="connsiteY5" fmla="*/ 431689 h 443412"/>
              <a:gd name="connsiteX6" fmla="*/ 1629508 w 2408664"/>
              <a:gd name="connsiteY6" fmla="*/ 431689 h 443412"/>
              <a:gd name="connsiteX7" fmla="*/ 2051538 w 2408664"/>
              <a:gd name="connsiteY7" fmla="*/ 431689 h 443412"/>
              <a:gd name="connsiteX8" fmla="*/ 2285405 w 2408664"/>
              <a:gd name="connsiteY8" fmla="*/ 6 h 443412"/>
              <a:gd name="connsiteX9" fmla="*/ 2408664 w 2408664"/>
              <a:gd name="connsiteY9" fmla="*/ 431653 h 443412"/>
              <a:gd name="connsiteX0" fmla="*/ 0 w 2431629"/>
              <a:gd name="connsiteY0" fmla="*/ 443412 h 500158"/>
              <a:gd name="connsiteX1" fmla="*/ 410308 w 2431629"/>
              <a:gd name="connsiteY1" fmla="*/ 443412 h 500158"/>
              <a:gd name="connsiteX2" fmla="*/ 581866 w 2431629"/>
              <a:gd name="connsiteY2" fmla="*/ 19967 h 500158"/>
              <a:gd name="connsiteX3" fmla="*/ 808892 w 2431629"/>
              <a:gd name="connsiteY3" fmla="*/ 431689 h 500158"/>
              <a:gd name="connsiteX4" fmla="*/ 1019908 w 2431629"/>
              <a:gd name="connsiteY4" fmla="*/ 33104 h 500158"/>
              <a:gd name="connsiteX5" fmla="*/ 1219200 w 2431629"/>
              <a:gd name="connsiteY5" fmla="*/ 431689 h 500158"/>
              <a:gd name="connsiteX6" fmla="*/ 1629508 w 2431629"/>
              <a:gd name="connsiteY6" fmla="*/ 431689 h 500158"/>
              <a:gd name="connsiteX7" fmla="*/ 2051538 w 2431629"/>
              <a:gd name="connsiteY7" fmla="*/ 431689 h 500158"/>
              <a:gd name="connsiteX8" fmla="*/ 2285405 w 2431629"/>
              <a:gd name="connsiteY8" fmla="*/ 6 h 500158"/>
              <a:gd name="connsiteX9" fmla="*/ 2408664 w 2431629"/>
              <a:gd name="connsiteY9" fmla="*/ 431653 h 500158"/>
              <a:gd name="connsiteX10" fmla="*/ 2423192 w 2431629"/>
              <a:gd name="connsiteY10" fmla="*/ 411036 h 500158"/>
              <a:gd name="connsiteX0" fmla="*/ 0 w 2865402"/>
              <a:gd name="connsiteY0" fmla="*/ 443412 h 500158"/>
              <a:gd name="connsiteX1" fmla="*/ 410308 w 2865402"/>
              <a:gd name="connsiteY1" fmla="*/ 443412 h 500158"/>
              <a:gd name="connsiteX2" fmla="*/ 581866 w 2865402"/>
              <a:gd name="connsiteY2" fmla="*/ 19967 h 500158"/>
              <a:gd name="connsiteX3" fmla="*/ 808892 w 2865402"/>
              <a:gd name="connsiteY3" fmla="*/ 431689 h 500158"/>
              <a:gd name="connsiteX4" fmla="*/ 1019908 w 2865402"/>
              <a:gd name="connsiteY4" fmla="*/ 33104 h 500158"/>
              <a:gd name="connsiteX5" fmla="*/ 1219200 w 2865402"/>
              <a:gd name="connsiteY5" fmla="*/ 431689 h 500158"/>
              <a:gd name="connsiteX6" fmla="*/ 1629508 w 2865402"/>
              <a:gd name="connsiteY6" fmla="*/ 431689 h 500158"/>
              <a:gd name="connsiteX7" fmla="*/ 2051538 w 2865402"/>
              <a:gd name="connsiteY7" fmla="*/ 431689 h 500158"/>
              <a:gd name="connsiteX8" fmla="*/ 2285405 w 2865402"/>
              <a:gd name="connsiteY8" fmla="*/ 6 h 500158"/>
              <a:gd name="connsiteX9" fmla="*/ 2408664 w 2865402"/>
              <a:gd name="connsiteY9" fmla="*/ 431653 h 500158"/>
              <a:gd name="connsiteX10" fmla="*/ 2423192 w 2865402"/>
              <a:gd name="connsiteY10" fmla="*/ 411036 h 500158"/>
              <a:gd name="connsiteX0" fmla="*/ 0 w 2865402"/>
              <a:gd name="connsiteY0" fmla="*/ 443412 h 500158"/>
              <a:gd name="connsiteX1" fmla="*/ 410308 w 2865402"/>
              <a:gd name="connsiteY1" fmla="*/ 443412 h 500158"/>
              <a:gd name="connsiteX2" fmla="*/ 581866 w 2865402"/>
              <a:gd name="connsiteY2" fmla="*/ 19967 h 500158"/>
              <a:gd name="connsiteX3" fmla="*/ 808892 w 2865402"/>
              <a:gd name="connsiteY3" fmla="*/ 431689 h 500158"/>
              <a:gd name="connsiteX4" fmla="*/ 1019908 w 2865402"/>
              <a:gd name="connsiteY4" fmla="*/ 33104 h 500158"/>
              <a:gd name="connsiteX5" fmla="*/ 1219200 w 2865402"/>
              <a:gd name="connsiteY5" fmla="*/ 431689 h 500158"/>
              <a:gd name="connsiteX6" fmla="*/ 1629508 w 2865402"/>
              <a:gd name="connsiteY6" fmla="*/ 431689 h 500158"/>
              <a:gd name="connsiteX7" fmla="*/ 2051538 w 2865402"/>
              <a:gd name="connsiteY7" fmla="*/ 431689 h 500158"/>
              <a:gd name="connsiteX8" fmla="*/ 2285405 w 2865402"/>
              <a:gd name="connsiteY8" fmla="*/ 6 h 500158"/>
              <a:gd name="connsiteX9" fmla="*/ 2408664 w 2865402"/>
              <a:gd name="connsiteY9" fmla="*/ 431653 h 500158"/>
              <a:gd name="connsiteX10" fmla="*/ 2423192 w 2865402"/>
              <a:gd name="connsiteY10" fmla="*/ 411036 h 500158"/>
              <a:gd name="connsiteX0" fmla="*/ 0 w 2865402"/>
              <a:gd name="connsiteY0" fmla="*/ 443412 h 500158"/>
              <a:gd name="connsiteX1" fmla="*/ 410308 w 2865402"/>
              <a:gd name="connsiteY1" fmla="*/ 443412 h 500158"/>
              <a:gd name="connsiteX2" fmla="*/ 581866 w 2865402"/>
              <a:gd name="connsiteY2" fmla="*/ 19967 h 500158"/>
              <a:gd name="connsiteX3" fmla="*/ 808892 w 2865402"/>
              <a:gd name="connsiteY3" fmla="*/ 431689 h 500158"/>
              <a:gd name="connsiteX4" fmla="*/ 1019908 w 2865402"/>
              <a:gd name="connsiteY4" fmla="*/ 33104 h 500158"/>
              <a:gd name="connsiteX5" fmla="*/ 1219200 w 2865402"/>
              <a:gd name="connsiteY5" fmla="*/ 431689 h 500158"/>
              <a:gd name="connsiteX6" fmla="*/ 1629508 w 2865402"/>
              <a:gd name="connsiteY6" fmla="*/ 431689 h 500158"/>
              <a:gd name="connsiteX7" fmla="*/ 2051538 w 2865402"/>
              <a:gd name="connsiteY7" fmla="*/ 431689 h 500158"/>
              <a:gd name="connsiteX8" fmla="*/ 2285405 w 2865402"/>
              <a:gd name="connsiteY8" fmla="*/ 6 h 500158"/>
              <a:gd name="connsiteX9" fmla="*/ 2408664 w 2865402"/>
              <a:gd name="connsiteY9" fmla="*/ 431653 h 500158"/>
              <a:gd name="connsiteX10" fmla="*/ 2423192 w 2865402"/>
              <a:gd name="connsiteY10" fmla="*/ 411036 h 500158"/>
              <a:gd name="connsiteX0" fmla="*/ 0 w 2865402"/>
              <a:gd name="connsiteY0" fmla="*/ 443412 h 500158"/>
              <a:gd name="connsiteX1" fmla="*/ 410308 w 2865402"/>
              <a:gd name="connsiteY1" fmla="*/ 443412 h 500158"/>
              <a:gd name="connsiteX2" fmla="*/ 581866 w 2865402"/>
              <a:gd name="connsiteY2" fmla="*/ 19967 h 500158"/>
              <a:gd name="connsiteX3" fmla="*/ 808892 w 2865402"/>
              <a:gd name="connsiteY3" fmla="*/ 431689 h 500158"/>
              <a:gd name="connsiteX4" fmla="*/ 1019908 w 2865402"/>
              <a:gd name="connsiteY4" fmla="*/ 33104 h 500158"/>
              <a:gd name="connsiteX5" fmla="*/ 1219200 w 2865402"/>
              <a:gd name="connsiteY5" fmla="*/ 431689 h 500158"/>
              <a:gd name="connsiteX6" fmla="*/ 1629508 w 2865402"/>
              <a:gd name="connsiteY6" fmla="*/ 431689 h 500158"/>
              <a:gd name="connsiteX7" fmla="*/ 2051538 w 2865402"/>
              <a:gd name="connsiteY7" fmla="*/ 431689 h 500158"/>
              <a:gd name="connsiteX8" fmla="*/ 2285405 w 2865402"/>
              <a:gd name="connsiteY8" fmla="*/ 6 h 500158"/>
              <a:gd name="connsiteX9" fmla="*/ 2408664 w 2865402"/>
              <a:gd name="connsiteY9" fmla="*/ 431653 h 500158"/>
              <a:gd name="connsiteX10" fmla="*/ 2423192 w 2865402"/>
              <a:gd name="connsiteY10" fmla="*/ 411036 h 500158"/>
              <a:gd name="connsiteX0" fmla="*/ 0 w 2865402"/>
              <a:gd name="connsiteY0" fmla="*/ 443412 h 500158"/>
              <a:gd name="connsiteX1" fmla="*/ 410308 w 2865402"/>
              <a:gd name="connsiteY1" fmla="*/ 443412 h 500158"/>
              <a:gd name="connsiteX2" fmla="*/ 581866 w 2865402"/>
              <a:gd name="connsiteY2" fmla="*/ 19967 h 500158"/>
              <a:gd name="connsiteX3" fmla="*/ 808892 w 2865402"/>
              <a:gd name="connsiteY3" fmla="*/ 431689 h 500158"/>
              <a:gd name="connsiteX4" fmla="*/ 1019908 w 2865402"/>
              <a:gd name="connsiteY4" fmla="*/ 33104 h 500158"/>
              <a:gd name="connsiteX5" fmla="*/ 1219200 w 2865402"/>
              <a:gd name="connsiteY5" fmla="*/ 431689 h 500158"/>
              <a:gd name="connsiteX6" fmla="*/ 1629508 w 2865402"/>
              <a:gd name="connsiteY6" fmla="*/ 431689 h 500158"/>
              <a:gd name="connsiteX7" fmla="*/ 2051538 w 2865402"/>
              <a:gd name="connsiteY7" fmla="*/ 431689 h 500158"/>
              <a:gd name="connsiteX8" fmla="*/ 2285405 w 2865402"/>
              <a:gd name="connsiteY8" fmla="*/ 6 h 500158"/>
              <a:gd name="connsiteX9" fmla="*/ 2408664 w 2865402"/>
              <a:gd name="connsiteY9" fmla="*/ 431653 h 500158"/>
              <a:gd name="connsiteX10" fmla="*/ 2423192 w 2865402"/>
              <a:gd name="connsiteY10" fmla="*/ 411036 h 500158"/>
              <a:gd name="connsiteX0" fmla="*/ 0 w 3151122"/>
              <a:gd name="connsiteY0" fmla="*/ 443412 h 443412"/>
              <a:gd name="connsiteX1" fmla="*/ 410308 w 3151122"/>
              <a:gd name="connsiteY1" fmla="*/ 443412 h 443412"/>
              <a:gd name="connsiteX2" fmla="*/ 581866 w 3151122"/>
              <a:gd name="connsiteY2" fmla="*/ 19967 h 443412"/>
              <a:gd name="connsiteX3" fmla="*/ 808892 w 3151122"/>
              <a:gd name="connsiteY3" fmla="*/ 431689 h 443412"/>
              <a:gd name="connsiteX4" fmla="*/ 1019908 w 3151122"/>
              <a:gd name="connsiteY4" fmla="*/ 33104 h 443412"/>
              <a:gd name="connsiteX5" fmla="*/ 1219200 w 3151122"/>
              <a:gd name="connsiteY5" fmla="*/ 431689 h 443412"/>
              <a:gd name="connsiteX6" fmla="*/ 1629508 w 3151122"/>
              <a:gd name="connsiteY6" fmla="*/ 431689 h 443412"/>
              <a:gd name="connsiteX7" fmla="*/ 2051538 w 3151122"/>
              <a:gd name="connsiteY7" fmla="*/ 431689 h 443412"/>
              <a:gd name="connsiteX8" fmla="*/ 2285405 w 3151122"/>
              <a:gd name="connsiteY8" fmla="*/ 6 h 443412"/>
              <a:gd name="connsiteX9" fmla="*/ 2408664 w 3151122"/>
              <a:gd name="connsiteY9" fmla="*/ 431653 h 443412"/>
              <a:gd name="connsiteX10" fmla="*/ 2708912 w 3151122"/>
              <a:gd name="connsiteY10" fmla="*/ 53828 h 443412"/>
              <a:gd name="connsiteX0" fmla="*/ 0 w 3151122"/>
              <a:gd name="connsiteY0" fmla="*/ 443412 h 443412"/>
              <a:gd name="connsiteX1" fmla="*/ 410308 w 3151122"/>
              <a:gd name="connsiteY1" fmla="*/ 443412 h 443412"/>
              <a:gd name="connsiteX2" fmla="*/ 581866 w 3151122"/>
              <a:gd name="connsiteY2" fmla="*/ 19967 h 443412"/>
              <a:gd name="connsiteX3" fmla="*/ 808892 w 3151122"/>
              <a:gd name="connsiteY3" fmla="*/ 431689 h 443412"/>
              <a:gd name="connsiteX4" fmla="*/ 1019908 w 3151122"/>
              <a:gd name="connsiteY4" fmla="*/ 33104 h 443412"/>
              <a:gd name="connsiteX5" fmla="*/ 1219200 w 3151122"/>
              <a:gd name="connsiteY5" fmla="*/ 431689 h 443412"/>
              <a:gd name="connsiteX6" fmla="*/ 1629508 w 3151122"/>
              <a:gd name="connsiteY6" fmla="*/ 431689 h 443412"/>
              <a:gd name="connsiteX7" fmla="*/ 2051538 w 3151122"/>
              <a:gd name="connsiteY7" fmla="*/ 431689 h 443412"/>
              <a:gd name="connsiteX8" fmla="*/ 2285405 w 3151122"/>
              <a:gd name="connsiteY8" fmla="*/ 6 h 443412"/>
              <a:gd name="connsiteX9" fmla="*/ 2408664 w 3151122"/>
              <a:gd name="connsiteY9" fmla="*/ 431653 h 443412"/>
              <a:gd name="connsiteX10" fmla="*/ 2708912 w 3151122"/>
              <a:gd name="connsiteY10" fmla="*/ 53828 h 443412"/>
              <a:gd name="connsiteX0" fmla="*/ 0 w 2708912"/>
              <a:gd name="connsiteY0" fmla="*/ 443412 h 443412"/>
              <a:gd name="connsiteX1" fmla="*/ 410308 w 2708912"/>
              <a:gd name="connsiteY1" fmla="*/ 443412 h 443412"/>
              <a:gd name="connsiteX2" fmla="*/ 581866 w 2708912"/>
              <a:gd name="connsiteY2" fmla="*/ 19967 h 443412"/>
              <a:gd name="connsiteX3" fmla="*/ 808892 w 2708912"/>
              <a:gd name="connsiteY3" fmla="*/ 431689 h 443412"/>
              <a:gd name="connsiteX4" fmla="*/ 1019908 w 2708912"/>
              <a:gd name="connsiteY4" fmla="*/ 33104 h 443412"/>
              <a:gd name="connsiteX5" fmla="*/ 1219200 w 2708912"/>
              <a:gd name="connsiteY5" fmla="*/ 431689 h 443412"/>
              <a:gd name="connsiteX6" fmla="*/ 1629508 w 2708912"/>
              <a:gd name="connsiteY6" fmla="*/ 431689 h 443412"/>
              <a:gd name="connsiteX7" fmla="*/ 2051538 w 2708912"/>
              <a:gd name="connsiteY7" fmla="*/ 431689 h 443412"/>
              <a:gd name="connsiteX8" fmla="*/ 2285405 w 2708912"/>
              <a:gd name="connsiteY8" fmla="*/ 6 h 443412"/>
              <a:gd name="connsiteX9" fmla="*/ 2408664 w 2708912"/>
              <a:gd name="connsiteY9" fmla="*/ 431653 h 443412"/>
              <a:gd name="connsiteX10" fmla="*/ 2708912 w 2708912"/>
              <a:gd name="connsiteY10" fmla="*/ 53828 h 443412"/>
              <a:gd name="connsiteX0" fmla="*/ 0 w 2851756"/>
              <a:gd name="connsiteY0" fmla="*/ 443412 h 443412"/>
              <a:gd name="connsiteX1" fmla="*/ 410308 w 2851756"/>
              <a:gd name="connsiteY1" fmla="*/ 443412 h 443412"/>
              <a:gd name="connsiteX2" fmla="*/ 581866 w 2851756"/>
              <a:gd name="connsiteY2" fmla="*/ 19967 h 443412"/>
              <a:gd name="connsiteX3" fmla="*/ 808892 w 2851756"/>
              <a:gd name="connsiteY3" fmla="*/ 431689 h 443412"/>
              <a:gd name="connsiteX4" fmla="*/ 1019908 w 2851756"/>
              <a:gd name="connsiteY4" fmla="*/ 33104 h 443412"/>
              <a:gd name="connsiteX5" fmla="*/ 1219200 w 2851756"/>
              <a:gd name="connsiteY5" fmla="*/ 431689 h 443412"/>
              <a:gd name="connsiteX6" fmla="*/ 1629508 w 2851756"/>
              <a:gd name="connsiteY6" fmla="*/ 431689 h 443412"/>
              <a:gd name="connsiteX7" fmla="*/ 2051538 w 2851756"/>
              <a:gd name="connsiteY7" fmla="*/ 431689 h 443412"/>
              <a:gd name="connsiteX8" fmla="*/ 2285405 w 2851756"/>
              <a:gd name="connsiteY8" fmla="*/ 6 h 443412"/>
              <a:gd name="connsiteX9" fmla="*/ 2408664 w 2851756"/>
              <a:gd name="connsiteY9" fmla="*/ 431653 h 443412"/>
              <a:gd name="connsiteX10" fmla="*/ 2851756 w 2851756"/>
              <a:gd name="connsiteY10" fmla="*/ 411000 h 443412"/>
              <a:gd name="connsiteX0" fmla="*/ 0 w 2851756"/>
              <a:gd name="connsiteY0" fmla="*/ 443406 h 443406"/>
              <a:gd name="connsiteX1" fmla="*/ 410308 w 2851756"/>
              <a:gd name="connsiteY1" fmla="*/ 443406 h 443406"/>
              <a:gd name="connsiteX2" fmla="*/ 581866 w 2851756"/>
              <a:gd name="connsiteY2" fmla="*/ 19961 h 443406"/>
              <a:gd name="connsiteX3" fmla="*/ 808892 w 2851756"/>
              <a:gd name="connsiteY3" fmla="*/ 431683 h 443406"/>
              <a:gd name="connsiteX4" fmla="*/ 1019908 w 2851756"/>
              <a:gd name="connsiteY4" fmla="*/ 33098 h 443406"/>
              <a:gd name="connsiteX5" fmla="*/ 1219200 w 2851756"/>
              <a:gd name="connsiteY5" fmla="*/ 431683 h 443406"/>
              <a:gd name="connsiteX6" fmla="*/ 1629508 w 2851756"/>
              <a:gd name="connsiteY6" fmla="*/ 431683 h 443406"/>
              <a:gd name="connsiteX7" fmla="*/ 2051538 w 2851756"/>
              <a:gd name="connsiteY7" fmla="*/ 431683 h 443406"/>
              <a:gd name="connsiteX8" fmla="*/ 2285405 w 2851756"/>
              <a:gd name="connsiteY8" fmla="*/ 0 h 443406"/>
              <a:gd name="connsiteX9" fmla="*/ 2408664 w 2851756"/>
              <a:gd name="connsiteY9" fmla="*/ 431647 h 443406"/>
              <a:gd name="connsiteX10" fmla="*/ 2851756 w 2851756"/>
              <a:gd name="connsiteY10" fmla="*/ 410994 h 44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1756" h="443406">
                <a:moveTo>
                  <a:pt x="0" y="443406"/>
                </a:moveTo>
                <a:lnTo>
                  <a:pt x="410308" y="443406"/>
                </a:lnTo>
                <a:lnTo>
                  <a:pt x="581866" y="19961"/>
                </a:lnTo>
                <a:lnTo>
                  <a:pt x="808892" y="431683"/>
                </a:lnTo>
                <a:lnTo>
                  <a:pt x="1019908" y="33098"/>
                </a:lnTo>
                <a:lnTo>
                  <a:pt x="1219200" y="431683"/>
                </a:lnTo>
                <a:lnTo>
                  <a:pt x="1629508" y="431683"/>
                </a:lnTo>
                <a:lnTo>
                  <a:pt x="2051538" y="431683"/>
                </a:lnTo>
                <a:cubicBezTo>
                  <a:pt x="2160854" y="407364"/>
                  <a:pt x="2225884" y="6"/>
                  <a:pt x="2285405" y="0"/>
                </a:cubicBezTo>
                <a:lnTo>
                  <a:pt x="2408664" y="431647"/>
                </a:lnTo>
                <a:lnTo>
                  <a:pt x="2851756" y="410994"/>
                </a:lnTo>
              </a:path>
            </a:pathLst>
          </a:cu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43240" y="24288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868" y="24288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15272" y="24288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3900" y="24288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1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429256" y="2143122"/>
            <a:ext cx="3357586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071684"/>
            <a:ext cx="3357586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sz="3600" smtClean="0"/>
              <a:t>1. 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28662" y="1428742"/>
            <a:ext cx="3352800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29256" y="1428742"/>
            <a:ext cx="3352800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429256" y="2428874"/>
          <a:ext cx="3397250" cy="1479550"/>
        </p:xfrm>
        <a:graphic>
          <a:graphicData uri="http://schemas.openxmlformats.org/presentationml/2006/ole">
            <p:oleObj spid="_x0000_s1026" name="Формула" r:id="rId5" imgW="444240" imgH="19044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857224" y="2571750"/>
          <a:ext cx="3503606" cy="1380731"/>
        </p:xfrm>
        <a:graphic>
          <a:graphicData uri="http://schemas.openxmlformats.org/presentationml/2006/ole">
            <p:oleObj spid="_x0000_s1027" name="Формула" r:id="rId6" imgW="507960" imgH="203040" progId="Equation.3">
              <p:embed/>
            </p:oleObj>
          </a:graphicData>
        </a:graphic>
      </p:graphicFrame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000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429256" y="2143122"/>
            <a:ext cx="3357586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071684"/>
            <a:ext cx="3357586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sz="3600" smtClean="0"/>
              <a:t>2. 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28662" y="1428742"/>
            <a:ext cx="3352800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29256" y="1428742"/>
            <a:ext cx="3352800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00760" y="2714626"/>
          <a:ext cx="2568570" cy="1041313"/>
        </p:xfrm>
        <a:graphic>
          <a:graphicData uri="http://schemas.openxmlformats.org/presentationml/2006/ole">
            <p:oleObj spid="_x0000_s2052" name="Формула" r:id="rId6" imgW="49500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000100" y="2714626"/>
          <a:ext cx="3055938" cy="979488"/>
        </p:xfrm>
        <a:graphic>
          <a:graphicData uri="http://schemas.openxmlformats.org/presentationml/2006/ole">
            <p:oleObj spid="_x0000_s2053" name="Формула" r:id="rId7" imgW="622080" imgH="203040" progId="Equation.3">
              <p:embed/>
            </p:oleObj>
          </a:graphicData>
        </a:graphic>
      </p:graphicFrame>
    </p:spTree>
  </p:cSld>
  <p:clrMapOvr>
    <a:masterClrMapping/>
  </p:clrMapOvr>
  <p:transition spd="slow" advTm="15000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429256" y="2143122"/>
            <a:ext cx="3357586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071684"/>
            <a:ext cx="3357586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3</a:t>
            </a:r>
            <a:r>
              <a:rPr sz="3600" smtClean="0"/>
              <a:t>. </a:t>
            </a:r>
            <a:r>
              <a:rPr sz="3600" smtClean="0"/>
              <a:t>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28662" y="1428742"/>
            <a:ext cx="3352800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29256" y="1428742"/>
            <a:ext cx="3352800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00760" y="2643188"/>
          <a:ext cx="2458514" cy="1143009"/>
        </p:xfrm>
        <a:graphic>
          <a:graphicData uri="http://schemas.openxmlformats.org/presentationml/2006/ole">
            <p:oleObj spid="_x0000_s25602" name="Формула" r:id="rId6" imgW="43164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28728" y="2571750"/>
          <a:ext cx="2287582" cy="1088233"/>
        </p:xfrm>
        <a:graphic>
          <a:graphicData uri="http://schemas.openxmlformats.org/presentationml/2006/ole">
            <p:oleObj spid="_x0000_s25603" name="Формула" r:id="rId7" imgW="419040" imgH="203040" progId="Equation.3">
              <p:embed/>
            </p:oleObj>
          </a:graphicData>
        </a:graphic>
      </p:graphicFrame>
    </p:spTree>
  </p:cSld>
  <p:clrMapOvr>
    <a:masterClrMapping/>
  </p:clrMapOvr>
  <p:transition spd="slow" advTm="15000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429256" y="2143122"/>
            <a:ext cx="3357586" cy="2428892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071684"/>
            <a:ext cx="3357586" cy="2428892"/>
          </a:xfrm>
          <a:prstGeom prst="rect">
            <a:avLst/>
          </a:prstGeom>
          <a:solidFill>
            <a:srgbClr val="EBF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14612" y="142858"/>
            <a:ext cx="3071834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4</a:t>
            </a:r>
            <a:r>
              <a:rPr sz="3600" smtClean="0"/>
              <a:t>. </a:t>
            </a:r>
            <a:r>
              <a:rPr sz="3600" smtClean="0"/>
              <a:t>Проверьте!</a:t>
            </a:r>
            <a:endParaRPr lang="ru-RU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28662" y="1428742"/>
            <a:ext cx="3352800" cy="523220"/>
          </a:xfrm>
          <a:prstGeom prst="rect">
            <a:avLst/>
          </a:prstGeom>
          <a:solidFill>
            <a:srgbClr val="EBF7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29256" y="1428742"/>
            <a:ext cx="3352800" cy="519113"/>
          </a:xfrm>
          <a:prstGeom prst="rect">
            <a:avLst/>
          </a:prstGeom>
          <a:solidFill>
            <a:srgbClr val="B8E08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C402C"/>
                </a:solidFill>
              </a:rPr>
              <a:t>Вариант 2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429256" y="2571750"/>
          <a:ext cx="3362400" cy="1071570"/>
        </p:xfrm>
        <a:graphic>
          <a:graphicData uri="http://schemas.openxmlformats.org/presentationml/2006/ole">
            <p:oleObj spid="_x0000_s24578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857224" y="2571750"/>
          <a:ext cx="3509958" cy="1106801"/>
        </p:xfrm>
        <a:graphic>
          <a:graphicData uri="http://schemas.openxmlformats.org/presentationml/2006/ole">
            <p:oleObj spid="_x0000_s24579" name="Формула" r:id="rId6" imgW="634680" imgH="203040" progId="Equation.3">
              <p:embed/>
            </p:oleObj>
          </a:graphicData>
        </a:graphic>
      </p:graphicFrame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94484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000">
    <p:fade/>
    <p:sndAc>
      <p:stSnd>
        <p:snd r:embed="rId4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</Template>
  <TotalTime>0</TotalTime>
  <Words>93</Words>
  <PresentationFormat>Экран (16:9)</PresentationFormat>
  <Paragraphs>47</Paragraphs>
  <Slides>16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Widescreen presentation</vt:lpstr>
      <vt:lpstr>Microsoft Equation 3.0</vt:lpstr>
      <vt:lpstr>Диктант "ДА" или "НЕТ"</vt:lpstr>
      <vt:lpstr>1. Проверьте!</vt:lpstr>
      <vt:lpstr>Слайд 3</vt:lpstr>
      <vt:lpstr>2. Проверьте!</vt:lpstr>
      <vt:lpstr>Слайд 5</vt:lpstr>
      <vt:lpstr>3. Проверьте!</vt:lpstr>
      <vt:lpstr>Слайд 7</vt:lpstr>
      <vt:lpstr>4. Проверьте!</vt:lpstr>
      <vt:lpstr>Слайд 9</vt:lpstr>
      <vt:lpstr>5. Проверьте!</vt:lpstr>
      <vt:lpstr>Слайд 11</vt:lpstr>
      <vt:lpstr>6. Проверьте!</vt:lpstr>
      <vt:lpstr>Слайд 13</vt:lpstr>
      <vt:lpstr>7. Проверьте!</vt:lpstr>
      <vt:lpstr>Слайд 15</vt:lpstr>
      <vt:lpstr>Проверьте!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2008-10-06T16:49:48Z</dcterms:created>
  <dcterms:modified xsi:type="dcterms:W3CDTF">2008-10-08T19:20:26Z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TC101769301049</vt:lpwstr>
  </property>
</Properties>
</file>