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8000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488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6C8BCF-6521-4C0A-A57D-5F52D9E5729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88DA0-18AB-4D1D-8BDF-873DE257030D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bumag20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83" name="Picture 11" descr="watermark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 rot="-876178">
            <a:off x="4564063" y="5407025"/>
            <a:ext cx="1016000" cy="901700"/>
          </a:xfrm>
          <a:prstGeom prst="rect">
            <a:avLst/>
          </a:prstGeom>
          <a:noFill/>
        </p:spPr>
      </p:pic>
      <p:pic>
        <p:nvPicPr>
          <p:cNvPr id="3074" name="Picture 2" descr="c340cbfab465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99450" y="6021388"/>
            <a:ext cx="449263" cy="75406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11413" y="2997200"/>
            <a:ext cx="6337300" cy="1109663"/>
          </a:xfrm>
        </p:spPr>
        <p:txBody>
          <a:bodyPr/>
          <a:lstStyle>
            <a:lvl1pPr algn="ctr">
              <a:defRPr sz="54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27538" y="2349500"/>
            <a:ext cx="3600450" cy="695325"/>
          </a:xfrm>
        </p:spPr>
        <p:txBody>
          <a:bodyPr/>
          <a:lstStyle>
            <a:lvl1pPr marL="0" indent="0" algn="l">
              <a:buFontTx/>
              <a:buNone/>
              <a:defRPr sz="2400">
                <a:solidFill>
                  <a:srgbClr val="800000"/>
                </a:solidFill>
              </a:defRPr>
            </a:lvl1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BF0AA6-9613-4F95-B4B7-40212D6AA7C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763963" y="6308725"/>
            <a:ext cx="2895600" cy="476250"/>
          </a:xfrm>
        </p:spPr>
        <p:txBody>
          <a:bodyPr/>
          <a:lstStyle>
            <a:lvl1pPr>
              <a:defRPr sz="1200">
                <a:solidFill>
                  <a:srgbClr val="6699FF"/>
                </a:solidFill>
              </a:defRPr>
            </a:lvl1pPr>
          </a:lstStyle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 userDrawn="1"/>
        </p:nvSpPr>
        <p:spPr bwMode="auto">
          <a:xfrm rot="-629713">
            <a:off x="4400550" y="6237288"/>
            <a:ext cx="16113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6699FF"/>
                </a:solidFill>
              </a:rPr>
              <a:t>korolewa.nytvasc2.ru</a:t>
            </a:r>
            <a:endParaRPr lang="ru-RU" sz="1200">
              <a:solidFill>
                <a:srgbClr val="6699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870A2-EA9E-42D4-B735-CFC9034E14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258F6-ACBB-483A-85B5-5495B1D2A7D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 rot="20547810">
            <a:off x="2000232" y="2643182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Успехов!</a:t>
            </a:r>
            <a:r>
              <a:rPr lang="ru-RU" sz="5400" baseline="0" dirty="0" smtClean="0">
                <a:latin typeface="Monotype Corsiva" pitchFamily="66" charset="0"/>
              </a:rPr>
              <a:t> 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9" name="Полилиния 8"/>
          <p:cNvSpPr/>
          <p:nvPr userDrawn="1"/>
        </p:nvSpPr>
        <p:spPr>
          <a:xfrm rot="19994914">
            <a:off x="2400306" y="3488559"/>
            <a:ext cx="3028950" cy="946150"/>
          </a:xfrm>
          <a:custGeom>
            <a:avLst/>
            <a:gdLst>
              <a:gd name="connsiteX0" fmla="*/ 0 w 3028950"/>
              <a:gd name="connsiteY0" fmla="*/ 0 h 946150"/>
              <a:gd name="connsiteX1" fmla="*/ 1543050 w 3028950"/>
              <a:gd name="connsiteY1" fmla="*/ 209550 h 946150"/>
              <a:gd name="connsiteX2" fmla="*/ 2419350 w 3028950"/>
              <a:gd name="connsiteY2" fmla="*/ 876300 h 946150"/>
              <a:gd name="connsiteX3" fmla="*/ 3028950 w 3028950"/>
              <a:gd name="connsiteY3" fmla="*/ 628650 h 946150"/>
              <a:gd name="connsiteX4" fmla="*/ 3028950 w 3028950"/>
              <a:gd name="connsiteY4" fmla="*/ 628650 h 94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8950" h="946150">
                <a:moveTo>
                  <a:pt x="0" y="0"/>
                </a:moveTo>
                <a:cubicBezTo>
                  <a:pt x="569912" y="31750"/>
                  <a:pt x="1139825" y="63500"/>
                  <a:pt x="1543050" y="209550"/>
                </a:cubicBezTo>
                <a:cubicBezTo>
                  <a:pt x="1946275" y="355600"/>
                  <a:pt x="2171700" y="806450"/>
                  <a:pt x="2419350" y="876300"/>
                </a:cubicBezTo>
                <a:cubicBezTo>
                  <a:pt x="2667000" y="946150"/>
                  <a:pt x="3028950" y="628650"/>
                  <a:pt x="3028950" y="628650"/>
                </a:cubicBezTo>
                <a:lnTo>
                  <a:pt x="3028950" y="628650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40" name="Picture 4" descr="http://st.free-lance.ru/users/Creater-web/foto/f_4e19df5037cc3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642918"/>
            <a:ext cx="2867025" cy="28575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6" name="Group 42"/>
          <p:cNvGrpSpPr>
            <a:grpSpLocks/>
          </p:cNvGrpSpPr>
          <p:nvPr userDrawn="1"/>
        </p:nvGrpSpPr>
        <p:grpSpPr bwMode="auto">
          <a:xfrm>
            <a:off x="4643438" y="-26988"/>
            <a:ext cx="4579937" cy="4537076"/>
            <a:chOff x="2898" y="5"/>
            <a:chExt cx="2885" cy="2858"/>
          </a:xfrm>
        </p:grpSpPr>
        <p:grpSp>
          <p:nvGrpSpPr>
            <p:cNvPr id="1042" name="Group 18"/>
            <p:cNvGrpSpPr>
              <a:grpSpLocks/>
            </p:cNvGrpSpPr>
            <p:nvPr userDrawn="1"/>
          </p:nvGrpSpPr>
          <p:grpSpPr bwMode="auto">
            <a:xfrm>
              <a:off x="4343" y="5"/>
              <a:ext cx="1440" cy="1429"/>
              <a:chOff x="4337" y="5"/>
              <a:chExt cx="1440" cy="1429"/>
            </a:xfrm>
          </p:grpSpPr>
          <p:grpSp>
            <p:nvGrpSpPr>
              <p:cNvPr id="1038" name="Group 14"/>
              <p:cNvGrpSpPr>
                <a:grpSpLocks/>
              </p:cNvGrpSpPr>
              <p:nvPr userDrawn="1"/>
            </p:nvGrpSpPr>
            <p:grpSpPr bwMode="auto">
              <a:xfrm>
                <a:off x="5057" y="5"/>
                <a:ext cx="720" cy="1429"/>
                <a:chOff x="5040" y="0"/>
                <a:chExt cx="720" cy="1429"/>
              </a:xfrm>
            </p:grpSpPr>
            <p:pic>
              <p:nvPicPr>
                <p:cNvPr id="1037" name="Picture 13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36" name="Picture 12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039" name="Group 15"/>
              <p:cNvGrpSpPr>
                <a:grpSpLocks/>
              </p:cNvGrpSpPr>
              <p:nvPr userDrawn="1"/>
            </p:nvGrpSpPr>
            <p:grpSpPr bwMode="auto">
              <a:xfrm>
                <a:off x="4337" y="5"/>
                <a:ext cx="720" cy="1429"/>
                <a:chOff x="5040" y="0"/>
                <a:chExt cx="720" cy="1429"/>
              </a:xfrm>
            </p:grpSpPr>
            <p:pic>
              <p:nvPicPr>
                <p:cNvPr id="1040" name="Picture 16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41" name="Picture 17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043" name="Group 19"/>
            <p:cNvGrpSpPr>
              <a:grpSpLocks/>
            </p:cNvGrpSpPr>
            <p:nvPr userDrawn="1"/>
          </p:nvGrpSpPr>
          <p:grpSpPr bwMode="auto">
            <a:xfrm>
              <a:off x="2898" y="5"/>
              <a:ext cx="1440" cy="1429"/>
              <a:chOff x="4337" y="5"/>
              <a:chExt cx="1440" cy="1429"/>
            </a:xfrm>
          </p:grpSpPr>
          <p:grpSp>
            <p:nvGrpSpPr>
              <p:cNvPr id="1044" name="Group 20"/>
              <p:cNvGrpSpPr>
                <a:grpSpLocks/>
              </p:cNvGrpSpPr>
              <p:nvPr userDrawn="1"/>
            </p:nvGrpSpPr>
            <p:grpSpPr bwMode="auto">
              <a:xfrm>
                <a:off x="5057" y="5"/>
                <a:ext cx="720" cy="1429"/>
                <a:chOff x="5040" y="0"/>
                <a:chExt cx="720" cy="1429"/>
              </a:xfrm>
            </p:grpSpPr>
            <p:pic>
              <p:nvPicPr>
                <p:cNvPr id="1045" name="Picture 21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46" name="Picture 22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047" name="Group 23"/>
              <p:cNvGrpSpPr>
                <a:grpSpLocks/>
              </p:cNvGrpSpPr>
              <p:nvPr userDrawn="1"/>
            </p:nvGrpSpPr>
            <p:grpSpPr bwMode="auto">
              <a:xfrm>
                <a:off x="4337" y="5"/>
                <a:ext cx="720" cy="1429"/>
                <a:chOff x="5040" y="0"/>
                <a:chExt cx="720" cy="1429"/>
              </a:xfrm>
            </p:grpSpPr>
            <p:pic>
              <p:nvPicPr>
                <p:cNvPr id="1048" name="Picture 24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49" name="Picture 25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052" name="Group 28"/>
            <p:cNvGrpSpPr>
              <a:grpSpLocks/>
            </p:cNvGrpSpPr>
            <p:nvPr userDrawn="1"/>
          </p:nvGrpSpPr>
          <p:grpSpPr bwMode="auto">
            <a:xfrm>
              <a:off x="4343" y="1434"/>
              <a:ext cx="1440" cy="1429"/>
              <a:chOff x="4337" y="5"/>
              <a:chExt cx="1440" cy="1429"/>
            </a:xfrm>
          </p:grpSpPr>
          <p:grpSp>
            <p:nvGrpSpPr>
              <p:cNvPr id="1053" name="Group 29"/>
              <p:cNvGrpSpPr>
                <a:grpSpLocks/>
              </p:cNvGrpSpPr>
              <p:nvPr userDrawn="1"/>
            </p:nvGrpSpPr>
            <p:grpSpPr bwMode="auto">
              <a:xfrm>
                <a:off x="5057" y="5"/>
                <a:ext cx="720" cy="1429"/>
                <a:chOff x="5040" y="0"/>
                <a:chExt cx="720" cy="1429"/>
              </a:xfrm>
            </p:grpSpPr>
            <p:pic>
              <p:nvPicPr>
                <p:cNvPr id="1054" name="Picture 30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55" name="Picture 31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056" name="Group 32"/>
              <p:cNvGrpSpPr>
                <a:grpSpLocks/>
              </p:cNvGrpSpPr>
              <p:nvPr userDrawn="1"/>
            </p:nvGrpSpPr>
            <p:grpSpPr bwMode="auto">
              <a:xfrm>
                <a:off x="4337" y="5"/>
                <a:ext cx="720" cy="1429"/>
                <a:chOff x="5040" y="0"/>
                <a:chExt cx="720" cy="1429"/>
              </a:xfrm>
            </p:grpSpPr>
            <p:pic>
              <p:nvPicPr>
                <p:cNvPr id="1057" name="Picture 33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58" name="Picture 34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059" name="Group 35"/>
            <p:cNvGrpSpPr>
              <a:grpSpLocks/>
            </p:cNvGrpSpPr>
            <p:nvPr userDrawn="1"/>
          </p:nvGrpSpPr>
          <p:grpSpPr bwMode="auto">
            <a:xfrm>
              <a:off x="2898" y="1434"/>
              <a:ext cx="1440" cy="1429"/>
              <a:chOff x="4337" y="5"/>
              <a:chExt cx="1440" cy="1429"/>
            </a:xfrm>
          </p:grpSpPr>
          <p:grpSp>
            <p:nvGrpSpPr>
              <p:cNvPr id="1060" name="Group 36"/>
              <p:cNvGrpSpPr>
                <a:grpSpLocks/>
              </p:cNvGrpSpPr>
              <p:nvPr userDrawn="1"/>
            </p:nvGrpSpPr>
            <p:grpSpPr bwMode="auto">
              <a:xfrm>
                <a:off x="5057" y="5"/>
                <a:ext cx="720" cy="1429"/>
                <a:chOff x="5040" y="0"/>
                <a:chExt cx="720" cy="1429"/>
              </a:xfrm>
            </p:grpSpPr>
            <p:pic>
              <p:nvPicPr>
                <p:cNvPr id="1061" name="Picture 37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62" name="Picture 38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063" name="Group 39"/>
              <p:cNvGrpSpPr>
                <a:grpSpLocks/>
              </p:cNvGrpSpPr>
              <p:nvPr userDrawn="1"/>
            </p:nvGrpSpPr>
            <p:grpSpPr bwMode="auto">
              <a:xfrm>
                <a:off x="4337" y="5"/>
                <a:ext cx="720" cy="1429"/>
                <a:chOff x="5040" y="0"/>
                <a:chExt cx="720" cy="1429"/>
              </a:xfrm>
            </p:grpSpPr>
            <p:pic>
              <p:nvPicPr>
                <p:cNvPr id="1064" name="Picture 40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65" name="Picture 41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</p:grpSp>
      </p:grpSp>
      <p:grpSp>
        <p:nvGrpSpPr>
          <p:cNvPr id="1067" name="Group 43"/>
          <p:cNvGrpSpPr>
            <a:grpSpLocks/>
          </p:cNvGrpSpPr>
          <p:nvPr userDrawn="1"/>
        </p:nvGrpSpPr>
        <p:grpSpPr bwMode="auto">
          <a:xfrm>
            <a:off x="63500" y="-26988"/>
            <a:ext cx="4579938" cy="4537076"/>
            <a:chOff x="2898" y="5"/>
            <a:chExt cx="2885" cy="2858"/>
          </a:xfrm>
        </p:grpSpPr>
        <p:grpSp>
          <p:nvGrpSpPr>
            <p:cNvPr id="1068" name="Group 44"/>
            <p:cNvGrpSpPr>
              <a:grpSpLocks/>
            </p:cNvGrpSpPr>
            <p:nvPr userDrawn="1"/>
          </p:nvGrpSpPr>
          <p:grpSpPr bwMode="auto">
            <a:xfrm>
              <a:off x="4343" y="5"/>
              <a:ext cx="1440" cy="1429"/>
              <a:chOff x="4337" y="5"/>
              <a:chExt cx="1440" cy="1429"/>
            </a:xfrm>
          </p:grpSpPr>
          <p:grpSp>
            <p:nvGrpSpPr>
              <p:cNvPr id="1069" name="Group 45"/>
              <p:cNvGrpSpPr>
                <a:grpSpLocks/>
              </p:cNvGrpSpPr>
              <p:nvPr userDrawn="1"/>
            </p:nvGrpSpPr>
            <p:grpSpPr bwMode="auto">
              <a:xfrm>
                <a:off x="5057" y="5"/>
                <a:ext cx="720" cy="1429"/>
                <a:chOff x="5040" y="0"/>
                <a:chExt cx="720" cy="1429"/>
              </a:xfrm>
            </p:grpSpPr>
            <p:pic>
              <p:nvPicPr>
                <p:cNvPr id="1070" name="Picture 46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71" name="Picture 47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072" name="Group 48"/>
              <p:cNvGrpSpPr>
                <a:grpSpLocks/>
              </p:cNvGrpSpPr>
              <p:nvPr userDrawn="1"/>
            </p:nvGrpSpPr>
            <p:grpSpPr bwMode="auto">
              <a:xfrm>
                <a:off x="4337" y="5"/>
                <a:ext cx="720" cy="1429"/>
                <a:chOff x="5040" y="0"/>
                <a:chExt cx="720" cy="1429"/>
              </a:xfrm>
            </p:grpSpPr>
            <p:pic>
              <p:nvPicPr>
                <p:cNvPr id="1073" name="Picture 49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74" name="Picture 50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075" name="Group 51"/>
            <p:cNvGrpSpPr>
              <a:grpSpLocks/>
            </p:cNvGrpSpPr>
            <p:nvPr userDrawn="1"/>
          </p:nvGrpSpPr>
          <p:grpSpPr bwMode="auto">
            <a:xfrm>
              <a:off x="2898" y="5"/>
              <a:ext cx="1440" cy="1429"/>
              <a:chOff x="4337" y="5"/>
              <a:chExt cx="1440" cy="1429"/>
            </a:xfrm>
          </p:grpSpPr>
          <p:grpSp>
            <p:nvGrpSpPr>
              <p:cNvPr id="1076" name="Group 52"/>
              <p:cNvGrpSpPr>
                <a:grpSpLocks/>
              </p:cNvGrpSpPr>
              <p:nvPr userDrawn="1"/>
            </p:nvGrpSpPr>
            <p:grpSpPr bwMode="auto">
              <a:xfrm>
                <a:off x="5057" y="5"/>
                <a:ext cx="720" cy="1429"/>
                <a:chOff x="5040" y="0"/>
                <a:chExt cx="720" cy="1429"/>
              </a:xfrm>
            </p:grpSpPr>
            <p:pic>
              <p:nvPicPr>
                <p:cNvPr id="1077" name="Picture 53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78" name="Picture 54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079" name="Group 55"/>
              <p:cNvGrpSpPr>
                <a:grpSpLocks/>
              </p:cNvGrpSpPr>
              <p:nvPr userDrawn="1"/>
            </p:nvGrpSpPr>
            <p:grpSpPr bwMode="auto">
              <a:xfrm>
                <a:off x="4337" y="5"/>
                <a:ext cx="720" cy="1429"/>
                <a:chOff x="5040" y="0"/>
                <a:chExt cx="720" cy="1429"/>
              </a:xfrm>
            </p:grpSpPr>
            <p:pic>
              <p:nvPicPr>
                <p:cNvPr id="1080" name="Picture 56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81" name="Picture 57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082" name="Group 58"/>
            <p:cNvGrpSpPr>
              <a:grpSpLocks/>
            </p:cNvGrpSpPr>
            <p:nvPr userDrawn="1"/>
          </p:nvGrpSpPr>
          <p:grpSpPr bwMode="auto">
            <a:xfrm>
              <a:off x="4343" y="1434"/>
              <a:ext cx="1440" cy="1429"/>
              <a:chOff x="4337" y="5"/>
              <a:chExt cx="1440" cy="1429"/>
            </a:xfrm>
          </p:grpSpPr>
          <p:grpSp>
            <p:nvGrpSpPr>
              <p:cNvPr id="1083" name="Group 59"/>
              <p:cNvGrpSpPr>
                <a:grpSpLocks/>
              </p:cNvGrpSpPr>
              <p:nvPr userDrawn="1"/>
            </p:nvGrpSpPr>
            <p:grpSpPr bwMode="auto">
              <a:xfrm>
                <a:off x="5057" y="5"/>
                <a:ext cx="720" cy="1429"/>
                <a:chOff x="5040" y="0"/>
                <a:chExt cx="720" cy="1429"/>
              </a:xfrm>
            </p:grpSpPr>
            <p:pic>
              <p:nvPicPr>
                <p:cNvPr id="1084" name="Picture 60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85" name="Picture 61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086" name="Group 62"/>
              <p:cNvGrpSpPr>
                <a:grpSpLocks/>
              </p:cNvGrpSpPr>
              <p:nvPr userDrawn="1"/>
            </p:nvGrpSpPr>
            <p:grpSpPr bwMode="auto">
              <a:xfrm>
                <a:off x="4337" y="5"/>
                <a:ext cx="720" cy="1429"/>
                <a:chOff x="5040" y="0"/>
                <a:chExt cx="720" cy="1429"/>
              </a:xfrm>
            </p:grpSpPr>
            <p:pic>
              <p:nvPicPr>
                <p:cNvPr id="1087" name="Picture 63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88" name="Picture 64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089" name="Group 65"/>
            <p:cNvGrpSpPr>
              <a:grpSpLocks/>
            </p:cNvGrpSpPr>
            <p:nvPr userDrawn="1"/>
          </p:nvGrpSpPr>
          <p:grpSpPr bwMode="auto">
            <a:xfrm>
              <a:off x="2898" y="1434"/>
              <a:ext cx="1440" cy="1429"/>
              <a:chOff x="4337" y="5"/>
              <a:chExt cx="1440" cy="1429"/>
            </a:xfrm>
          </p:grpSpPr>
          <p:grpSp>
            <p:nvGrpSpPr>
              <p:cNvPr id="1090" name="Group 66"/>
              <p:cNvGrpSpPr>
                <a:grpSpLocks/>
              </p:cNvGrpSpPr>
              <p:nvPr userDrawn="1"/>
            </p:nvGrpSpPr>
            <p:grpSpPr bwMode="auto">
              <a:xfrm>
                <a:off x="5057" y="5"/>
                <a:ext cx="720" cy="1429"/>
                <a:chOff x="5040" y="0"/>
                <a:chExt cx="720" cy="1429"/>
              </a:xfrm>
            </p:grpSpPr>
            <p:pic>
              <p:nvPicPr>
                <p:cNvPr id="1091" name="Picture 67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92" name="Picture 68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093" name="Group 69"/>
              <p:cNvGrpSpPr>
                <a:grpSpLocks/>
              </p:cNvGrpSpPr>
              <p:nvPr userDrawn="1"/>
            </p:nvGrpSpPr>
            <p:grpSpPr bwMode="auto">
              <a:xfrm>
                <a:off x="4337" y="5"/>
                <a:ext cx="720" cy="1429"/>
                <a:chOff x="5040" y="0"/>
                <a:chExt cx="720" cy="1429"/>
              </a:xfrm>
            </p:grpSpPr>
            <p:pic>
              <p:nvPicPr>
                <p:cNvPr id="1094" name="Picture 70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709"/>
                  <a:ext cx="720" cy="72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95" name="Picture 71" descr="paper01"/>
                <p:cNvPicPr>
                  <a:picLocks noChangeAspect="1" noChangeArrowheads="1"/>
                </p:cNvPicPr>
                <p:nvPr userDrawn="1"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040" y="0"/>
                  <a:ext cx="720" cy="720"/>
                </a:xfrm>
                <a:prstGeom prst="rect">
                  <a:avLst/>
                </a:prstGeom>
                <a:noFill/>
              </p:spPr>
            </p:pic>
          </p:grpSp>
        </p:grpSp>
      </p:grpSp>
      <p:grpSp>
        <p:nvGrpSpPr>
          <p:cNvPr id="1157" name="Group 133"/>
          <p:cNvGrpSpPr>
            <a:grpSpLocks/>
          </p:cNvGrpSpPr>
          <p:nvPr userDrawn="1"/>
        </p:nvGrpSpPr>
        <p:grpSpPr bwMode="auto">
          <a:xfrm>
            <a:off x="6937375" y="4508500"/>
            <a:ext cx="2286000" cy="2268538"/>
            <a:chOff x="4337" y="5"/>
            <a:chExt cx="1440" cy="1429"/>
          </a:xfrm>
        </p:grpSpPr>
        <p:grpSp>
          <p:nvGrpSpPr>
            <p:cNvPr id="1158" name="Group 134"/>
            <p:cNvGrpSpPr>
              <a:grpSpLocks/>
            </p:cNvGrpSpPr>
            <p:nvPr userDrawn="1"/>
          </p:nvGrpSpPr>
          <p:grpSpPr bwMode="auto">
            <a:xfrm>
              <a:off x="5057" y="5"/>
              <a:ext cx="720" cy="1429"/>
              <a:chOff x="5040" y="0"/>
              <a:chExt cx="720" cy="1429"/>
            </a:xfrm>
          </p:grpSpPr>
          <p:pic>
            <p:nvPicPr>
              <p:cNvPr id="1159" name="Picture 135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709"/>
                <a:ext cx="720" cy="720"/>
              </a:xfrm>
              <a:prstGeom prst="rect">
                <a:avLst/>
              </a:prstGeom>
              <a:noFill/>
            </p:spPr>
          </p:pic>
          <p:pic>
            <p:nvPicPr>
              <p:cNvPr id="1160" name="Picture 136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0"/>
                <a:ext cx="720" cy="720"/>
              </a:xfrm>
              <a:prstGeom prst="rect">
                <a:avLst/>
              </a:prstGeom>
              <a:noFill/>
            </p:spPr>
          </p:pic>
        </p:grpSp>
        <p:grpSp>
          <p:nvGrpSpPr>
            <p:cNvPr id="1161" name="Group 137"/>
            <p:cNvGrpSpPr>
              <a:grpSpLocks/>
            </p:cNvGrpSpPr>
            <p:nvPr userDrawn="1"/>
          </p:nvGrpSpPr>
          <p:grpSpPr bwMode="auto">
            <a:xfrm>
              <a:off x="4337" y="5"/>
              <a:ext cx="720" cy="1429"/>
              <a:chOff x="5040" y="0"/>
              <a:chExt cx="720" cy="1429"/>
            </a:xfrm>
          </p:grpSpPr>
          <p:pic>
            <p:nvPicPr>
              <p:cNvPr id="1162" name="Picture 138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709"/>
                <a:ext cx="720" cy="720"/>
              </a:xfrm>
              <a:prstGeom prst="rect">
                <a:avLst/>
              </a:prstGeom>
              <a:noFill/>
            </p:spPr>
          </p:pic>
          <p:pic>
            <p:nvPicPr>
              <p:cNvPr id="1163" name="Picture 139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0"/>
                <a:ext cx="720" cy="72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164" name="Group 140"/>
          <p:cNvGrpSpPr>
            <a:grpSpLocks/>
          </p:cNvGrpSpPr>
          <p:nvPr userDrawn="1"/>
        </p:nvGrpSpPr>
        <p:grpSpPr bwMode="auto">
          <a:xfrm>
            <a:off x="4643438" y="4508500"/>
            <a:ext cx="2286000" cy="2268538"/>
            <a:chOff x="4337" y="5"/>
            <a:chExt cx="1440" cy="1429"/>
          </a:xfrm>
        </p:grpSpPr>
        <p:grpSp>
          <p:nvGrpSpPr>
            <p:cNvPr id="1165" name="Group 141"/>
            <p:cNvGrpSpPr>
              <a:grpSpLocks/>
            </p:cNvGrpSpPr>
            <p:nvPr userDrawn="1"/>
          </p:nvGrpSpPr>
          <p:grpSpPr bwMode="auto">
            <a:xfrm>
              <a:off x="5057" y="5"/>
              <a:ext cx="720" cy="1429"/>
              <a:chOff x="5040" y="0"/>
              <a:chExt cx="720" cy="1429"/>
            </a:xfrm>
          </p:grpSpPr>
          <p:pic>
            <p:nvPicPr>
              <p:cNvPr id="1166" name="Picture 142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709"/>
                <a:ext cx="720" cy="720"/>
              </a:xfrm>
              <a:prstGeom prst="rect">
                <a:avLst/>
              </a:prstGeom>
              <a:noFill/>
            </p:spPr>
          </p:pic>
          <p:pic>
            <p:nvPicPr>
              <p:cNvPr id="1167" name="Picture 143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0"/>
                <a:ext cx="720" cy="720"/>
              </a:xfrm>
              <a:prstGeom prst="rect">
                <a:avLst/>
              </a:prstGeom>
              <a:noFill/>
            </p:spPr>
          </p:pic>
        </p:grpSp>
        <p:grpSp>
          <p:nvGrpSpPr>
            <p:cNvPr id="1168" name="Group 144"/>
            <p:cNvGrpSpPr>
              <a:grpSpLocks/>
            </p:cNvGrpSpPr>
            <p:nvPr userDrawn="1"/>
          </p:nvGrpSpPr>
          <p:grpSpPr bwMode="auto">
            <a:xfrm>
              <a:off x="4337" y="5"/>
              <a:ext cx="720" cy="1429"/>
              <a:chOff x="5040" y="0"/>
              <a:chExt cx="720" cy="1429"/>
            </a:xfrm>
          </p:grpSpPr>
          <p:pic>
            <p:nvPicPr>
              <p:cNvPr id="1169" name="Picture 145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709"/>
                <a:ext cx="720" cy="720"/>
              </a:xfrm>
              <a:prstGeom prst="rect">
                <a:avLst/>
              </a:prstGeom>
              <a:noFill/>
            </p:spPr>
          </p:pic>
          <p:pic>
            <p:nvPicPr>
              <p:cNvPr id="1170" name="Picture 146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0"/>
                <a:ext cx="720" cy="72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186" name="Group 162"/>
          <p:cNvGrpSpPr>
            <a:grpSpLocks/>
          </p:cNvGrpSpPr>
          <p:nvPr userDrawn="1"/>
        </p:nvGrpSpPr>
        <p:grpSpPr bwMode="auto">
          <a:xfrm>
            <a:off x="2357438" y="4508500"/>
            <a:ext cx="2286000" cy="2268538"/>
            <a:chOff x="4337" y="5"/>
            <a:chExt cx="1440" cy="1429"/>
          </a:xfrm>
        </p:grpSpPr>
        <p:grpSp>
          <p:nvGrpSpPr>
            <p:cNvPr id="1187" name="Group 163"/>
            <p:cNvGrpSpPr>
              <a:grpSpLocks/>
            </p:cNvGrpSpPr>
            <p:nvPr userDrawn="1"/>
          </p:nvGrpSpPr>
          <p:grpSpPr bwMode="auto">
            <a:xfrm>
              <a:off x="5057" y="5"/>
              <a:ext cx="720" cy="1429"/>
              <a:chOff x="5040" y="0"/>
              <a:chExt cx="720" cy="1429"/>
            </a:xfrm>
          </p:grpSpPr>
          <p:pic>
            <p:nvPicPr>
              <p:cNvPr id="1188" name="Picture 164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709"/>
                <a:ext cx="720" cy="720"/>
              </a:xfrm>
              <a:prstGeom prst="rect">
                <a:avLst/>
              </a:prstGeom>
              <a:noFill/>
            </p:spPr>
          </p:pic>
          <p:pic>
            <p:nvPicPr>
              <p:cNvPr id="1189" name="Picture 165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0"/>
                <a:ext cx="720" cy="720"/>
              </a:xfrm>
              <a:prstGeom prst="rect">
                <a:avLst/>
              </a:prstGeom>
              <a:noFill/>
            </p:spPr>
          </p:pic>
        </p:grpSp>
        <p:grpSp>
          <p:nvGrpSpPr>
            <p:cNvPr id="1190" name="Group 166"/>
            <p:cNvGrpSpPr>
              <a:grpSpLocks/>
            </p:cNvGrpSpPr>
            <p:nvPr userDrawn="1"/>
          </p:nvGrpSpPr>
          <p:grpSpPr bwMode="auto">
            <a:xfrm>
              <a:off x="4337" y="5"/>
              <a:ext cx="720" cy="1429"/>
              <a:chOff x="5040" y="0"/>
              <a:chExt cx="720" cy="1429"/>
            </a:xfrm>
          </p:grpSpPr>
          <p:pic>
            <p:nvPicPr>
              <p:cNvPr id="1191" name="Picture 167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709"/>
                <a:ext cx="720" cy="720"/>
              </a:xfrm>
              <a:prstGeom prst="rect">
                <a:avLst/>
              </a:prstGeom>
              <a:noFill/>
            </p:spPr>
          </p:pic>
          <p:pic>
            <p:nvPicPr>
              <p:cNvPr id="1192" name="Picture 168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0"/>
                <a:ext cx="720" cy="72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193" name="Group 169"/>
          <p:cNvGrpSpPr>
            <a:grpSpLocks/>
          </p:cNvGrpSpPr>
          <p:nvPr userDrawn="1"/>
        </p:nvGrpSpPr>
        <p:grpSpPr bwMode="auto">
          <a:xfrm>
            <a:off x="63500" y="4508500"/>
            <a:ext cx="2286000" cy="2268538"/>
            <a:chOff x="4337" y="5"/>
            <a:chExt cx="1440" cy="1429"/>
          </a:xfrm>
        </p:grpSpPr>
        <p:grpSp>
          <p:nvGrpSpPr>
            <p:cNvPr id="1194" name="Group 170"/>
            <p:cNvGrpSpPr>
              <a:grpSpLocks/>
            </p:cNvGrpSpPr>
            <p:nvPr userDrawn="1"/>
          </p:nvGrpSpPr>
          <p:grpSpPr bwMode="auto">
            <a:xfrm>
              <a:off x="5057" y="5"/>
              <a:ext cx="720" cy="1429"/>
              <a:chOff x="5040" y="0"/>
              <a:chExt cx="720" cy="1429"/>
            </a:xfrm>
          </p:grpSpPr>
          <p:pic>
            <p:nvPicPr>
              <p:cNvPr id="1195" name="Picture 171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709"/>
                <a:ext cx="720" cy="720"/>
              </a:xfrm>
              <a:prstGeom prst="rect">
                <a:avLst/>
              </a:prstGeom>
              <a:noFill/>
            </p:spPr>
          </p:pic>
          <p:pic>
            <p:nvPicPr>
              <p:cNvPr id="1196" name="Picture 172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0"/>
                <a:ext cx="720" cy="720"/>
              </a:xfrm>
              <a:prstGeom prst="rect">
                <a:avLst/>
              </a:prstGeom>
              <a:noFill/>
            </p:spPr>
          </p:pic>
        </p:grpSp>
        <p:grpSp>
          <p:nvGrpSpPr>
            <p:cNvPr id="1197" name="Group 173"/>
            <p:cNvGrpSpPr>
              <a:grpSpLocks/>
            </p:cNvGrpSpPr>
            <p:nvPr userDrawn="1"/>
          </p:nvGrpSpPr>
          <p:grpSpPr bwMode="auto">
            <a:xfrm>
              <a:off x="4337" y="5"/>
              <a:ext cx="720" cy="1429"/>
              <a:chOff x="5040" y="0"/>
              <a:chExt cx="720" cy="1429"/>
            </a:xfrm>
          </p:grpSpPr>
          <p:pic>
            <p:nvPicPr>
              <p:cNvPr id="1198" name="Picture 174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709"/>
                <a:ext cx="720" cy="720"/>
              </a:xfrm>
              <a:prstGeom prst="rect">
                <a:avLst/>
              </a:prstGeom>
              <a:noFill/>
            </p:spPr>
          </p:pic>
          <p:pic>
            <p:nvPicPr>
              <p:cNvPr id="1199" name="Picture 175" descr="paper01"/>
              <p:cNvPicPr>
                <a:picLocks noChangeAspect="1" noChangeArrowheads="1"/>
              </p:cNvPicPr>
              <p:nvPr userDrawn="1"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040" y="0"/>
                <a:ext cx="720" cy="72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1032" name="Picture 8" descr="c340cbfab465"/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99450" y="6021388"/>
            <a:ext cx="449263" cy="754062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63713" y="1600200"/>
            <a:ext cx="69230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DABBBD-1DD8-48F3-B3AA-F7AED2C0C4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245" name="Group 221"/>
          <p:cNvGrpSpPr>
            <a:grpSpLocks/>
          </p:cNvGrpSpPr>
          <p:nvPr userDrawn="1"/>
        </p:nvGrpSpPr>
        <p:grpSpPr bwMode="auto">
          <a:xfrm>
            <a:off x="360363" y="100013"/>
            <a:ext cx="1763712" cy="6858000"/>
            <a:chOff x="227" y="63"/>
            <a:chExt cx="1111" cy="4320"/>
          </a:xfrm>
        </p:grpSpPr>
        <p:pic>
          <p:nvPicPr>
            <p:cNvPr id="1035" name="Picture 11" descr="karanda86"/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27" y="63"/>
              <a:ext cx="1111" cy="4320"/>
            </a:xfrm>
            <a:prstGeom prst="rect">
              <a:avLst/>
            </a:prstGeom>
            <a:noFill/>
          </p:spPr>
        </p:pic>
        <p:pic>
          <p:nvPicPr>
            <p:cNvPr id="1244" name="Picture 220" descr="watermark"/>
            <p:cNvPicPr>
              <a:picLocks noChangeAspect="1" noChangeArrowheads="1"/>
            </p:cNvPicPr>
            <p:nvPr userDrawn="1"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76" y="3643"/>
              <a:ext cx="272" cy="241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44.radikal.ru/i106/0905/13/c340cbfab465.png" TargetMode="External"/><Relationship Id="rId7" Type="http://schemas.openxmlformats.org/officeDocument/2006/relationships/hyperlink" Target="http://lenagold.narod.ru/fon/clipart/k/kar/karanda132.png" TargetMode="External"/><Relationship Id="rId2" Type="http://schemas.openxmlformats.org/officeDocument/2006/relationships/hyperlink" Target="http://www.lenagold.ru/fon/clipart/k/kar/karanda86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.free-lance.ru/users/Creater-web/foto/f_4e19df5037cc3.gif" TargetMode="External"/><Relationship Id="rId5" Type="http://schemas.openxmlformats.org/officeDocument/2006/relationships/hyperlink" Target="http://lenagold.narod.ru/fon/clipart/b/bum/bumag203.png" TargetMode="External"/><Relationship Id="rId4" Type="http://schemas.openxmlformats.org/officeDocument/2006/relationships/hyperlink" Target="http://www.lenagold.ru/fon/pred/bum/bum/paper0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D03EE65-7AC2-4897-B56E-52AE32AE6DE2}" type="slidenum">
              <a:rPr lang="ru-RU"/>
              <a:pPr/>
              <a:t>1</a:t>
            </a:fld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/>
              <a:t>Карандаш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/>
              <a:t>шаблон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B29B-1E3F-483B-8552-8F90EC694263}" type="slidenum">
              <a:rPr lang="ru-RU"/>
              <a:pPr/>
              <a:t>2</a:t>
            </a:fld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309-7D9F-4261-B2D2-9B557C0A1435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7ECA-A807-4282-9578-F84336D63042}" type="slidenum">
              <a:rPr lang="ru-RU"/>
              <a:pPr/>
              <a:t>4</a:t>
            </a:fld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Ссылки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268412"/>
            <a:ext cx="6923087" cy="516098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100" dirty="0"/>
              <a:t>Карандаш синий </a:t>
            </a:r>
            <a:r>
              <a:rPr lang="ru-RU" sz="2100" dirty="0">
                <a:hlinkClick r:id="rId2"/>
              </a:rPr>
              <a:t>http://www.lenagold.ru/fon/clipart/k/kar/karanda86.png</a:t>
            </a:r>
            <a:r>
              <a:rPr lang="ru-RU" sz="21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Карандаш белый </a:t>
            </a:r>
            <a:r>
              <a:rPr lang="ru-RU" sz="2100" dirty="0">
                <a:hlinkClick r:id="rId3"/>
              </a:rPr>
              <a:t>http://s44.radikal.ru/i106/0905/13/c340cbfab465.png</a:t>
            </a:r>
            <a:r>
              <a:rPr lang="ru-RU" sz="21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Клетка фон </a:t>
            </a:r>
            <a:r>
              <a:rPr lang="ru-RU" sz="2100" dirty="0">
                <a:hlinkClick r:id="rId4"/>
              </a:rPr>
              <a:t>http://www.lenagold.ru/fon/pred/bum/bum/paper01.jpg</a:t>
            </a:r>
            <a:r>
              <a:rPr lang="ru-RU" sz="21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Клипарт бумага </a:t>
            </a:r>
            <a:r>
              <a:rPr lang="ru-RU" sz="2100" dirty="0">
                <a:hlinkClick r:id="rId5"/>
              </a:rPr>
              <a:t>http://lenagold.narod.ru/fon/clipart/b/bum/bumag203.png</a:t>
            </a:r>
            <a:r>
              <a:rPr lang="ru-RU" sz="21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100" dirty="0" smtClean="0"/>
              <a:t>Карандаш желтый  </a:t>
            </a:r>
            <a:r>
              <a:rPr lang="en-US" sz="2100" dirty="0" smtClean="0">
                <a:hlinkClick r:id="rId6"/>
              </a:rPr>
              <a:t> http://st.free-lance.ru/users/Creater-web/foto/f_4e19df5037cc3.gif</a:t>
            </a:r>
            <a:endParaRPr lang="en-US" sz="2100" dirty="0"/>
          </a:p>
          <a:p>
            <a:pPr>
              <a:lnSpc>
                <a:spcPct val="80000"/>
              </a:lnSpc>
            </a:pPr>
            <a:r>
              <a:rPr lang="ru-RU" sz="2100" dirty="0"/>
              <a:t>Еще один карандаш </a:t>
            </a:r>
            <a:r>
              <a:rPr lang="ru-RU" sz="2100" dirty="0">
                <a:hlinkClick r:id="rId7"/>
              </a:rPr>
              <a:t>http://lenagold.narod.ru/fon/clipart/k/kar/karanda132.png</a:t>
            </a:r>
            <a:r>
              <a:rPr lang="ru-RU" sz="21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39</Words>
  <Application>Microsoft Office PowerPoint</Application>
  <PresentationFormat>Экран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Arial</vt:lpstr>
      <vt:lpstr>Оформление по умолчанию</vt:lpstr>
      <vt:lpstr>Карандаш</vt:lpstr>
      <vt:lpstr>Слайд 2</vt:lpstr>
      <vt:lpstr>Слайд 3</vt:lpstr>
      <vt:lpstr>Ссылки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вва</cp:lastModifiedBy>
  <cp:revision>14</cp:revision>
  <dcterms:created xsi:type="dcterms:W3CDTF">2013-07-17T12:07:56Z</dcterms:created>
  <dcterms:modified xsi:type="dcterms:W3CDTF">2013-07-17T15:17:45Z</dcterms:modified>
</cp:coreProperties>
</file>