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C9CE"/>
    <a:srgbClr val="A0D4D8"/>
    <a:srgbClr val="FFFFCC"/>
    <a:srgbClr val="0066FF"/>
    <a:srgbClr val="800000"/>
    <a:srgbClr val="0099FF"/>
    <a:srgbClr val="3399FF"/>
    <a:srgbClr val="6699FF"/>
    <a:srgbClr val="FF99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 userDrawn="1"/>
        </p:nvSpPr>
        <p:spPr>
          <a:xfrm>
            <a:off x="571472" y="6366711"/>
            <a:ext cx="16257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200" dirty="0" smtClean="0"/>
              <a:t>korolewa.nytvasc2.ru</a:t>
            </a:r>
            <a:endParaRPr lang="ru-RU" sz="1200" dirty="0"/>
          </a:p>
        </p:txBody>
      </p:sp>
      <p:pic>
        <p:nvPicPr>
          <p:cNvPr id="9" name="Picture 2" descr="http://balina.ucoz.ru/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flipH="1">
            <a:off x="3929058" y="4000504"/>
            <a:ext cx="1571636" cy="3286148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857356" y="6286520"/>
            <a:ext cx="5305452" cy="363517"/>
          </a:xfrm>
        </p:spPr>
        <p:txBody>
          <a:bodyPr/>
          <a:lstStyle>
            <a:lvl1pPr>
              <a:defRPr sz="1200"/>
            </a:lvl1pPr>
          </a:lstStyle>
          <a:p>
            <a:pPr algn="l"/>
            <a:endParaRPr lang="ru-RU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BDA4EC-F47F-4F6A-BFC0-3F35D5553EAB}" type="slidenum">
              <a:rPr lang="ru-RU"/>
              <a:pPr/>
              <a:t>‹#›</a:t>
            </a:fld>
            <a:endParaRPr lang="ru-RU"/>
          </a:p>
        </p:txBody>
      </p:sp>
      <p:sp useBgFill="1">
        <p:nvSpPr>
          <p:cNvPr id="11" name="Овал 10"/>
          <p:cNvSpPr/>
          <p:nvPr userDrawn="1"/>
        </p:nvSpPr>
        <p:spPr>
          <a:xfrm>
            <a:off x="4286248" y="4143380"/>
            <a:ext cx="1071570" cy="121444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Овал 12"/>
          <p:cNvSpPr/>
          <p:nvPr userDrawn="1"/>
        </p:nvSpPr>
        <p:spPr>
          <a:xfrm>
            <a:off x="4929190" y="4214818"/>
            <a:ext cx="500066" cy="5715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9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" name="Picture 2" descr="http://balina.ucoz.ru/3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 flipH="1">
            <a:off x="5429256" y="2038377"/>
            <a:ext cx="3857652" cy="5248275"/>
          </a:xfrm>
          <a:prstGeom prst="rect">
            <a:avLst/>
          </a:prstGeom>
          <a:noFill/>
        </p:spPr>
      </p:pic>
      <p:pic>
        <p:nvPicPr>
          <p:cNvPr id="21" name="Picture 2" descr="http://balina.ucoz.ru/3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 flipH="1">
            <a:off x="4929190" y="3357562"/>
            <a:ext cx="1357322" cy="857256"/>
          </a:xfrm>
          <a:prstGeom prst="rect">
            <a:avLst/>
          </a:prstGeom>
          <a:noFill/>
        </p:spPr>
      </p:pic>
      <p:pic>
        <p:nvPicPr>
          <p:cNvPr id="4106" name="Picture 10" descr="http://www.clopotel.ro/imgs/userimg/g5200.gif"/>
          <p:cNvPicPr>
            <a:picLocks noChangeAspect="1" noChangeArrowheads="1" noCrop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30546">
            <a:off x="4466650" y="3930985"/>
            <a:ext cx="1356591" cy="1276002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857232"/>
            <a:ext cx="8786874" cy="1143008"/>
          </a:xfrm>
        </p:spPr>
        <p:txBody>
          <a:bodyPr/>
          <a:lstStyle>
            <a:lvl1pPr>
              <a:defRPr sz="540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2000240"/>
            <a:ext cx="6400800" cy="64294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22" name="Picture 11" descr="watermark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44" y="6143644"/>
            <a:ext cx="571504" cy="50721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7D958-D9A0-4BC9-9826-1B83D635D7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balina.ucoz.ru/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5153025" cy="5248275"/>
          </a:xfrm>
          <a:prstGeom prst="rect">
            <a:avLst/>
          </a:prstGeom>
          <a:noFill/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2550B-8D44-48C5-80B8-ADF14D016A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157790"/>
            <a:ext cx="5486400" cy="3429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5721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FE79F-18BF-481B-874D-88467EED379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43042" y="642918"/>
            <a:ext cx="6351612" cy="4459299"/>
          </a:xfrm>
          <a:noFill/>
          <a:ln w="57150">
            <a:solidFill>
              <a:srgbClr val="88C9CE"/>
            </a:solidFill>
            <a:prstDash val="sysDot"/>
            <a:round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Oval 30"/>
          <p:cNvSpPr>
            <a:spLocks noChangeArrowheads="1"/>
          </p:cNvSpPr>
          <p:nvPr userDrawn="1"/>
        </p:nvSpPr>
        <p:spPr bwMode="auto">
          <a:xfrm>
            <a:off x="8604282" y="6308725"/>
            <a:ext cx="468312" cy="47625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2" name="Oval 28"/>
          <p:cNvSpPr>
            <a:spLocks noChangeArrowheads="1"/>
          </p:cNvSpPr>
          <p:nvPr userDrawn="1"/>
        </p:nvSpPr>
        <p:spPr bwMode="auto">
          <a:xfrm>
            <a:off x="8604282" y="0"/>
            <a:ext cx="468312" cy="47625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0" y="0"/>
            <a:ext cx="9072594" cy="21429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1" name="Oval 27"/>
          <p:cNvSpPr>
            <a:spLocks noChangeArrowheads="1"/>
          </p:cNvSpPr>
          <p:nvPr userDrawn="1"/>
        </p:nvSpPr>
        <p:spPr bwMode="auto">
          <a:xfrm>
            <a:off x="0" y="0"/>
            <a:ext cx="468344" cy="47625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Oval 29"/>
          <p:cNvSpPr>
            <a:spLocks noChangeArrowheads="1"/>
          </p:cNvSpPr>
          <p:nvPr userDrawn="1"/>
        </p:nvSpPr>
        <p:spPr bwMode="auto">
          <a:xfrm>
            <a:off x="0" y="6308725"/>
            <a:ext cx="468344" cy="47625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0" y="6643710"/>
            <a:ext cx="9144000" cy="21429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8893207" y="0"/>
            <a:ext cx="250793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0" y="0"/>
            <a:ext cx="179419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9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549275"/>
            <a:ext cx="67071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 страницы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91A09C-C093-4560-A1C8-E04A8CEDB7C3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1032" name="Picture 8" descr="kolokol82"/>
          <p:cNvPicPr>
            <a:picLocks noChangeAspect="1" noChangeArrowheads="1" noCrop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3850" y="620713"/>
            <a:ext cx="1266825" cy="952500"/>
          </a:xfrm>
          <a:prstGeom prst="rect">
            <a:avLst/>
          </a:prstGeom>
          <a:noFill/>
        </p:spPr>
      </p:pic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684213" y="260350"/>
            <a:ext cx="2449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>
                <a:solidFill>
                  <a:srgbClr val="FFFF00"/>
                </a:solidFill>
              </a:rPr>
              <a:t>Счастливого пути!</a:t>
            </a:r>
          </a:p>
        </p:txBody>
      </p:sp>
      <p:sp>
        <p:nvSpPr>
          <p:cNvPr id="1044" name="AutoShape 20"/>
          <p:cNvSpPr>
            <a:spLocks noChangeArrowheads="1"/>
          </p:cNvSpPr>
          <p:nvPr userDrawn="1"/>
        </p:nvSpPr>
        <p:spPr bwMode="auto">
          <a:xfrm>
            <a:off x="179419" y="188913"/>
            <a:ext cx="8713788" cy="6408737"/>
          </a:xfrm>
          <a:prstGeom prst="plaque">
            <a:avLst>
              <a:gd name="adj" fmla="val 4917"/>
            </a:avLst>
          </a:prstGeom>
          <a:noFill/>
          <a:ln w="50800" cap="rnd">
            <a:pattFill prst="sphere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6699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6699FF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6699FF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6699FF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6699FF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6699FF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6699FF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6699FF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6699FF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336699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allpaperstock.net/digital-plain_wallpapers_11292_1280x1024.jpg" TargetMode="External"/><Relationship Id="rId2" Type="http://schemas.openxmlformats.org/officeDocument/2006/relationships/hyperlink" Target="http://www.lenagold.ru/fon/clipart/k/kol/kolokol82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opotel.ro/imgs/userimg/g5200.gif" TargetMode="External"/><Relationship Id="rId5" Type="http://schemas.openxmlformats.org/officeDocument/2006/relationships/hyperlink" Target="http://cs11219.userapi.com/v11219619/828/PvFmItKaDeo.jpg" TargetMode="External"/><Relationship Id="rId4" Type="http://schemas.openxmlformats.org/officeDocument/2006/relationships/hyperlink" Target="http://balina.ucoz.ru/3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/>
              <a:t>ПОСЛЕДНИЙ </a:t>
            </a:r>
            <a:r>
              <a:rPr lang="ru-RU" sz="4800" dirty="0" smtClean="0"/>
              <a:t>ЗВОНОК</a:t>
            </a:r>
            <a:endParaRPr lang="ru-RU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шаблон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549275"/>
            <a:ext cx="6707187" cy="706438"/>
          </a:xfrm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25 мая 2013 года</a:t>
            </a:r>
            <a:endParaRPr lang="ru-RU" dirty="0"/>
          </a:p>
        </p:txBody>
      </p:sp>
      <p:pic>
        <p:nvPicPr>
          <p:cNvPr id="7" name="Рисунок 6" descr="wallpapers_2560x1600_00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1643042" y="753538"/>
            <a:ext cx="6351612" cy="4238058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Наш последний звонок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549275"/>
            <a:ext cx="6707187" cy="706438"/>
          </a:xfrm>
        </p:spPr>
        <p:txBody>
          <a:bodyPr/>
          <a:lstStyle/>
          <a:p>
            <a:r>
              <a:rPr lang="ru-RU"/>
              <a:t>Ссылки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/>
              <a:t>Анимированный колокольчик </a:t>
            </a:r>
            <a:r>
              <a:rPr lang="ru-RU" sz="2400" dirty="0">
                <a:hlinkClick r:id="rId2"/>
              </a:rPr>
              <a:t>http://www.lenagold.ru/fon/clipart/k/kol/kolokol82.gif</a:t>
            </a:r>
            <a:r>
              <a:rPr lang="ru-RU" sz="2400" dirty="0"/>
              <a:t> </a:t>
            </a:r>
          </a:p>
          <a:p>
            <a:r>
              <a:rPr lang="ru-RU" sz="2400" dirty="0"/>
              <a:t>Фон </a:t>
            </a:r>
            <a:r>
              <a:rPr lang="ru-RU" sz="2400" dirty="0">
                <a:hlinkClick r:id="rId3"/>
              </a:rPr>
              <a:t>http://wallpaperstock.net/digital-plain_wallpapers_11292_1280x1024.jpg</a:t>
            </a:r>
            <a:endParaRPr lang="ru-RU" sz="2400" dirty="0"/>
          </a:p>
          <a:p>
            <a:r>
              <a:rPr lang="ru-RU" sz="2400" dirty="0"/>
              <a:t>Девочка </a:t>
            </a:r>
            <a:r>
              <a:rPr lang="ru-RU" sz="2400" dirty="0">
                <a:hlinkClick r:id="rId4"/>
              </a:rPr>
              <a:t>http://</a:t>
            </a:r>
            <a:r>
              <a:rPr lang="ru-RU" sz="2400" dirty="0" smtClean="0">
                <a:hlinkClick r:id="rId4"/>
              </a:rPr>
              <a:t>balina.ucoz.ru/3.png</a:t>
            </a:r>
            <a:endParaRPr lang="en-US" sz="2400" dirty="0" smtClean="0"/>
          </a:p>
          <a:p>
            <a:r>
              <a:rPr lang="ru-RU" sz="2400" dirty="0" smtClean="0"/>
              <a:t>Фотография с колокольчиками </a:t>
            </a:r>
            <a:r>
              <a:rPr lang="en-US" sz="2400" dirty="0" smtClean="0">
                <a:hlinkClick r:id="rId5"/>
              </a:rPr>
              <a:t>http://cs11219.userapi.com/v11219619/828/PvFmItKaDeo.jpg</a:t>
            </a:r>
            <a:endParaRPr lang="ru-RU" sz="2400" dirty="0" smtClean="0"/>
          </a:p>
          <a:p>
            <a:r>
              <a:rPr lang="ru-RU" sz="2400" dirty="0" smtClean="0"/>
              <a:t>Анимированный колокольчик </a:t>
            </a:r>
            <a:r>
              <a:rPr lang="en-US" sz="2400" dirty="0" smtClean="0">
                <a:hlinkClick r:id="rId6"/>
              </a:rPr>
              <a:t>http://www.clopotel.ro/imgs/userimg/g5200.gif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35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Arial</vt:lpstr>
      <vt:lpstr>Оформление по умолчанию</vt:lpstr>
      <vt:lpstr>ПОСЛЕДНИЙ ЗВОНОК</vt:lpstr>
      <vt:lpstr>Слайд 2</vt:lpstr>
      <vt:lpstr>25 мая 2013 года</vt:lpstr>
      <vt:lpstr>Слайд 4</vt:lpstr>
      <vt:lpstr>Ссылки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вва</cp:lastModifiedBy>
  <cp:revision>13</cp:revision>
  <dcterms:created xsi:type="dcterms:W3CDTF">2013-07-17T12:53:05Z</dcterms:created>
  <dcterms:modified xsi:type="dcterms:W3CDTF">2013-07-17T14:41:05Z</dcterms:modified>
</cp:coreProperties>
</file>