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CC"/>
    <a:srgbClr val="F4F9FA"/>
    <a:srgbClr val="EAF5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korolewa.nytvasc2.ru/index.php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881273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0"/>
            <a:ext cx="2808287" cy="1582738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916238" y="0"/>
            <a:ext cx="3240087" cy="1484313"/>
          </a:xfrm>
          <a:prstGeom prst="rect">
            <a:avLst/>
          </a:prstGeom>
          <a:solidFill>
            <a:schemeClr val="bg1">
              <a:alpha val="74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95288" y="1341438"/>
            <a:ext cx="8424862" cy="3887787"/>
          </a:xfrm>
          <a:prstGeom prst="roundRect">
            <a:avLst>
              <a:gd name="adj" fmla="val 16667"/>
            </a:avLst>
          </a:prstGeom>
          <a:solidFill>
            <a:schemeClr val="bg1">
              <a:alpha val="9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6149" name="Picture 5" descr="watermar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6308725"/>
            <a:ext cx="431800" cy="382588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088" y="1844675"/>
            <a:ext cx="7772400" cy="1470025"/>
          </a:xfrm>
        </p:spPr>
        <p:txBody>
          <a:bodyPr/>
          <a:lstStyle>
            <a:lvl1pPr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9725"/>
            <a:ext cx="8129588" cy="1008063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31902E-7B88-4FB1-8D4F-7436405E2FF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96900" y="64531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korolewa.nytvasc2.ru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korolewa.nytvasc2.ru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7A2A7A-2AE1-44C3-8B61-F69590D1A0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s15.radikal.ru/i188/1102/cc/b31edd6af4f9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571876"/>
            <a:ext cx="762000" cy="1409700"/>
          </a:xfrm>
          <a:prstGeom prst="rect">
            <a:avLst/>
          </a:prstGeom>
          <a:noFill/>
        </p:spPr>
      </p:pic>
      <p:pic>
        <p:nvPicPr>
          <p:cNvPr id="16390" name="Picture 6" descr="http://www.doskaurala.ru/orimg/19800-01.jpg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071678"/>
            <a:ext cx="1008884" cy="1262014"/>
          </a:xfrm>
          <a:prstGeom prst="rect">
            <a:avLst/>
          </a:prstGeom>
          <a:noFill/>
        </p:spPr>
      </p:pic>
      <p:pic>
        <p:nvPicPr>
          <p:cNvPr id="16388" name="Picture 4" descr="http://agulife.ru/media/photos/gallery/79af87eaf5f11cb2db508436355ee4ac.jp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3429000"/>
            <a:ext cx="1314459" cy="1643074"/>
          </a:xfrm>
          <a:prstGeom prst="rect">
            <a:avLst/>
          </a:prstGeom>
          <a:noFill/>
        </p:spPr>
      </p:pic>
      <p:pic>
        <p:nvPicPr>
          <p:cNvPr id="16386" name="Picture 2" descr="http://megalife.com.ua/uploads/posts/2011-02/1297452743_163758.jp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15240" y="1785926"/>
            <a:ext cx="1428760" cy="17859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Удачи! 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korolewa.nytvasc2.ru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15A52B-3F32-4887-9CF4-AFDE2A28A2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orolewa.nytvasc2.ru/index.php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50825" y="1412875"/>
            <a:ext cx="8497888" cy="3960813"/>
          </a:xfrm>
          <a:prstGeom prst="roundRect">
            <a:avLst>
              <a:gd name="adj" fmla="val 16667"/>
            </a:avLst>
          </a:prstGeom>
          <a:solidFill>
            <a:schemeClr val="bg1">
              <a:alpha val="9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338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66FF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korolewa.nytvasc2.ru</a:t>
            </a: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8011F1-F499-4E10-9759-6B0F0254344E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5127" name="Picture 7" descr="watermar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388" y="6308725"/>
            <a:ext cx="431800" cy="382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gulife.ru/media/photos/gallery/79af87eaf5f11cb2db508436355ee4ac.jpg" TargetMode="External"/><Relationship Id="rId7" Type="http://schemas.openxmlformats.org/officeDocument/2006/relationships/hyperlink" Target="http://theinspirationroom.com/daily/print/2010/3/sochi_2014.jpg" TargetMode="External"/><Relationship Id="rId2" Type="http://schemas.openxmlformats.org/officeDocument/2006/relationships/hyperlink" Target="http://megalife.com.ua/uploads/posts/2011-02/1297452743_16375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smoldova.md/images/18812/73/188127313.jpg" TargetMode="External"/><Relationship Id="rId5" Type="http://schemas.openxmlformats.org/officeDocument/2006/relationships/hyperlink" Target="http://s15.radikal.ru/i188/1102/cc/b31edd6af4f9.png" TargetMode="External"/><Relationship Id="rId4" Type="http://schemas.openxmlformats.org/officeDocument/2006/relationships/hyperlink" Target="http://www.doskaurala.ru/orimg/19800-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korolewa.nytvasc2.ru</a:t>
            </a:r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/>
              <a:t>Зимние олимпийские </a:t>
            </a:r>
            <a:br>
              <a:rPr lang="ru-RU" sz="6000"/>
            </a:br>
            <a:r>
              <a:rPr lang="ru-RU" sz="6000"/>
              <a:t>игры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шаблон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korolewa.nytvasc2.ru</a:t>
            </a:r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korolewa.nytvasc2.ru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korolewa.nytvasc2.ru</a:t>
            </a:r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ссылки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/>
              <a:t>Лучик </a:t>
            </a:r>
            <a:r>
              <a:rPr lang="ru-RU" sz="2400" dirty="0">
                <a:hlinkClick r:id="rId2"/>
              </a:rPr>
              <a:t>http://megalife.com.ua/uploads/posts/2011-02/1297452743_163758.jpg</a:t>
            </a: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Снежинка </a:t>
            </a:r>
            <a:r>
              <a:rPr lang="ru-RU" sz="2400" dirty="0">
                <a:hlinkClick r:id="rId3"/>
              </a:rPr>
              <a:t>http://agulife.ru/media/photos/gallery/79af87eaf5f11cb2db508436355ee4ac.jpg</a:t>
            </a: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Медведь </a:t>
            </a:r>
            <a:r>
              <a:rPr lang="ru-RU" sz="2400" dirty="0">
                <a:hlinkClick r:id="rId4"/>
              </a:rPr>
              <a:t>http://www.doskaurala.ru/orimg/19800-01.jpg</a:t>
            </a: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Зайка </a:t>
            </a:r>
            <a:r>
              <a:rPr lang="ru-RU" sz="2400" dirty="0">
                <a:hlinkClick r:id="rId5"/>
              </a:rPr>
              <a:t>http://s15.radikal.ru/i188/1102/cc/b31edd6af4f9.png</a:t>
            </a: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Кольца </a:t>
            </a:r>
            <a:r>
              <a:rPr lang="ru-RU" sz="2400" dirty="0">
                <a:hlinkClick r:id="rId6"/>
              </a:rPr>
              <a:t>http://www.newsmoldova.md/images/18812/73/188127313.jpg</a:t>
            </a: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 err="1"/>
              <a:t>Фон</a:t>
            </a:r>
            <a:r>
              <a:rPr lang="ru-RU" sz="2400" dirty="0" err="1">
                <a:hlinkClick r:id="rId7"/>
              </a:rPr>
              <a:t>http</a:t>
            </a:r>
            <a:r>
              <a:rPr lang="ru-RU" sz="2400" dirty="0">
                <a:hlinkClick r:id="rId7"/>
              </a:rPr>
              <a:t>://</a:t>
            </a:r>
            <a:r>
              <a:rPr lang="ru-RU" sz="2400" dirty="0" err="1">
                <a:hlinkClick r:id="rId7"/>
              </a:rPr>
              <a:t>theinspirationroom.com</a:t>
            </a:r>
            <a:r>
              <a:rPr lang="ru-RU" sz="2400" dirty="0">
                <a:hlinkClick r:id="rId7"/>
              </a:rPr>
              <a:t>/</a:t>
            </a:r>
            <a:r>
              <a:rPr lang="ru-RU" sz="2400" dirty="0" err="1">
                <a:hlinkClick r:id="rId7"/>
              </a:rPr>
              <a:t>daily</a:t>
            </a:r>
            <a:r>
              <a:rPr lang="ru-RU" sz="2400" dirty="0">
                <a:hlinkClick r:id="rId7"/>
              </a:rPr>
              <a:t>/</a:t>
            </a:r>
            <a:r>
              <a:rPr lang="ru-RU" sz="2400" dirty="0" err="1">
                <a:hlinkClick r:id="rId7"/>
              </a:rPr>
              <a:t>print</a:t>
            </a:r>
            <a:r>
              <a:rPr lang="ru-RU" sz="2400" dirty="0">
                <a:hlinkClick r:id="rId7"/>
              </a:rPr>
              <a:t>/2010/3/sochi_2014.jpg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лимпиада">
  <a:themeElements>
    <a:clrScheme name="олимпиад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лимпиад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лимпиад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лимпиад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лимпиад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лимпиад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лимпиад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лимпиад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лимпиад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лимпиад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лимпиад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лимпиад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лимпиад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лимпиад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991</TotalTime>
  <Words>31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олимпиада</vt:lpstr>
      <vt:lpstr>Зимние олимпийские  игры</vt:lpstr>
      <vt:lpstr>Слайд 2</vt:lpstr>
      <vt:lpstr>Слайд 3</vt:lpstr>
      <vt:lpstr>ссылки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вва</cp:lastModifiedBy>
  <cp:revision>4</cp:revision>
  <dcterms:created xsi:type="dcterms:W3CDTF">2013-07-16T15:08:58Z</dcterms:created>
  <dcterms:modified xsi:type="dcterms:W3CDTF">2013-07-17T10:05:50Z</dcterms:modified>
</cp:coreProperties>
</file>